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4"/>
  </p:notesMasterIdLst>
  <p:sldIdLst>
    <p:sldId id="256" r:id="rId5"/>
    <p:sldId id="257" r:id="rId6"/>
    <p:sldId id="258" r:id="rId7"/>
    <p:sldId id="273" r:id="rId8"/>
    <p:sldId id="259" r:id="rId9"/>
    <p:sldId id="261" r:id="rId10"/>
    <p:sldId id="262" r:id="rId11"/>
    <p:sldId id="263" r:id="rId12"/>
    <p:sldId id="264" r:id="rId13"/>
    <p:sldId id="266" r:id="rId14"/>
    <p:sldId id="265" r:id="rId15"/>
    <p:sldId id="267" r:id="rId16"/>
    <p:sldId id="268" r:id="rId17"/>
    <p:sldId id="269" r:id="rId18"/>
    <p:sldId id="270" r:id="rId19"/>
    <p:sldId id="328" r:id="rId20"/>
    <p:sldId id="271" r:id="rId21"/>
    <p:sldId id="272" r:id="rId22"/>
    <p:sldId id="276" r:id="rId23"/>
    <p:sldId id="277" r:id="rId24"/>
    <p:sldId id="278" r:id="rId25"/>
    <p:sldId id="279" r:id="rId26"/>
    <p:sldId id="280" r:id="rId27"/>
    <p:sldId id="281" r:id="rId28"/>
    <p:sldId id="282" r:id="rId29"/>
    <p:sldId id="283" r:id="rId30"/>
    <p:sldId id="284" r:id="rId31"/>
    <p:sldId id="329" r:id="rId32"/>
    <p:sldId id="330" r:id="rId33"/>
    <p:sldId id="285" r:id="rId34"/>
    <p:sldId id="286" r:id="rId35"/>
    <p:sldId id="287" r:id="rId36"/>
    <p:sldId id="288" r:id="rId37"/>
    <p:sldId id="290" r:id="rId38"/>
    <p:sldId id="289" r:id="rId39"/>
    <p:sldId id="291" r:id="rId40"/>
    <p:sldId id="292" r:id="rId41"/>
    <p:sldId id="293" r:id="rId42"/>
    <p:sldId id="294"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19" r:id="rId66"/>
    <p:sldId id="320" r:id="rId67"/>
    <p:sldId id="321" r:id="rId68"/>
    <p:sldId id="323" r:id="rId69"/>
    <p:sldId id="322" r:id="rId70"/>
    <p:sldId id="324" r:id="rId71"/>
    <p:sldId id="325" r:id="rId72"/>
    <p:sldId id="326" r:id="rId7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283F4-F55C-2758-680D-BA9F30F39C16}" v="4" dt="2023-09-20T22:16:34.636"/>
    <p1510:client id="{7A1F3E63-057A-4508-A21B-227531C865EC}" v="3" dt="2023-11-19T19:11:44.637"/>
    <p1510:client id="{8BB71F98-4880-E307-A895-DB93BCFDF89D}" v="42" dt="2023-09-21T20:40:51.935"/>
    <p1510:client id="{8D359538-CE1B-43B6-A4B5-4EC0C8D13F32}" v="1" dt="2023-11-12T11:02:23.213"/>
    <p1510:client id="{9CFCD6C5-1A63-4D6D-875C-60880092F573}" v="1" dt="2023-09-20T18:08:53.063"/>
    <p1510:client id="{A45C3B52-B1DA-4099-BA0E-C96EEE0D52E6}" v="1" dt="2023-11-12T16:40:59.434"/>
    <p1510:client id="{B0435505-C1AF-46D6-A2C3-3B672382398E}" v="1" dt="2023-09-02T09:55:45.98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NJALI MONDAL ." userId="S::2023mt93004@wilp.bits-pilani.ac.in::534f41f5-4a4a-4a14-8dee-98ace0cbe6c6" providerId="AD" clId="Web-{7A1F3E63-057A-4508-A21B-227531C865EC}"/>
    <pc:docChg chg="addSld sldOrd">
      <pc:chgData name="DEBANJALI MONDAL ." userId="S::2023mt93004@wilp.bits-pilani.ac.in::534f41f5-4a4a-4a14-8dee-98ace0cbe6c6" providerId="AD" clId="Web-{7A1F3E63-057A-4508-A21B-227531C865EC}" dt="2023-11-19T19:11:44.637" v="2"/>
      <pc:docMkLst>
        <pc:docMk/>
      </pc:docMkLst>
      <pc:sldChg chg="ord">
        <pc:chgData name="DEBANJALI MONDAL ." userId="S::2023mt93004@wilp.bits-pilani.ac.in::534f41f5-4a4a-4a14-8dee-98ace0cbe6c6" providerId="AD" clId="Web-{7A1F3E63-057A-4508-A21B-227531C865EC}" dt="2023-11-19T19:04:52.108" v="0"/>
        <pc:sldMkLst>
          <pc:docMk/>
          <pc:sldMk cId="0" sldId="265"/>
        </pc:sldMkLst>
      </pc:sldChg>
      <pc:sldChg chg="new">
        <pc:chgData name="DEBANJALI MONDAL ." userId="S::2023mt93004@wilp.bits-pilani.ac.in::534f41f5-4a4a-4a14-8dee-98ace0cbe6c6" providerId="AD" clId="Web-{7A1F3E63-057A-4508-A21B-227531C865EC}" dt="2023-11-19T19:11:43.606" v="1"/>
        <pc:sldMkLst>
          <pc:docMk/>
          <pc:sldMk cId="3823637923" sldId="329"/>
        </pc:sldMkLst>
      </pc:sldChg>
      <pc:sldChg chg="new">
        <pc:chgData name="DEBANJALI MONDAL ." userId="S::2023mt93004@wilp.bits-pilani.ac.in::534f41f5-4a4a-4a14-8dee-98ace0cbe6c6" providerId="AD" clId="Web-{7A1F3E63-057A-4508-A21B-227531C865EC}" dt="2023-11-19T19:11:44.637" v="2"/>
        <pc:sldMkLst>
          <pc:docMk/>
          <pc:sldMk cId="3953576063" sldId="330"/>
        </pc:sldMkLst>
      </pc:sldChg>
    </pc:docChg>
  </pc:docChgLst>
  <pc:docChgLst>
    <pc:chgData name="K ANANTHARAMAN ." userId="657a97e1-2ce3-4dca-9a02-0407d9519339" providerId="ADAL" clId="{015A0402-8503-BC46-8006-8F896FEF7D7A}"/>
    <pc:docChg chg="custSel modSld modMainMaster">
      <pc:chgData name="K ANANTHARAMAN ." userId="657a97e1-2ce3-4dca-9a02-0407d9519339" providerId="ADAL" clId="{015A0402-8503-BC46-8006-8F896FEF7D7A}" dt="2023-08-12T00:56:59.239" v="54" actId="2"/>
      <pc:docMkLst>
        <pc:docMk/>
      </pc:docMkLst>
      <pc:sldChg chg="modSp mod">
        <pc:chgData name="K ANANTHARAMAN ." userId="657a97e1-2ce3-4dca-9a02-0407d9519339" providerId="ADAL" clId="{015A0402-8503-BC46-8006-8F896FEF7D7A}" dt="2023-08-12T00:56:29.285" v="33" actId="2"/>
        <pc:sldMkLst>
          <pc:docMk/>
          <pc:sldMk cId="0" sldId="256"/>
        </pc:sldMkLst>
        <pc:spChg chg="mod">
          <ac:chgData name="K ANANTHARAMAN ." userId="657a97e1-2ce3-4dca-9a02-0407d9519339" providerId="ADAL" clId="{015A0402-8503-BC46-8006-8F896FEF7D7A}" dt="2023-08-12T00:56:25.194" v="32" actId="2"/>
          <ac:spMkLst>
            <pc:docMk/>
            <pc:sldMk cId="0" sldId="256"/>
            <ac:spMk id="341" creationId="{00000000-0000-0000-0000-000000000000}"/>
          </ac:spMkLst>
        </pc:spChg>
        <pc:spChg chg="mod">
          <ac:chgData name="K ANANTHARAMAN ." userId="657a97e1-2ce3-4dca-9a02-0407d9519339" providerId="ADAL" clId="{015A0402-8503-BC46-8006-8F896FEF7D7A}" dt="2023-08-12T00:56:29.285" v="33" actId="2"/>
          <ac:spMkLst>
            <pc:docMk/>
            <pc:sldMk cId="0" sldId="256"/>
            <ac:spMk id="342" creationId="{00000000-0000-0000-0000-000000000000}"/>
          </ac:spMkLst>
        </pc:spChg>
      </pc:sldChg>
      <pc:sldChg chg="modSp mod">
        <pc:chgData name="K ANANTHARAMAN ." userId="657a97e1-2ce3-4dca-9a02-0407d9519339" providerId="ADAL" clId="{015A0402-8503-BC46-8006-8F896FEF7D7A}" dt="2023-08-12T00:56:35.078" v="35" actId="2"/>
        <pc:sldMkLst>
          <pc:docMk/>
          <pc:sldMk cId="0" sldId="262"/>
        </pc:sldMkLst>
        <pc:spChg chg="mod">
          <ac:chgData name="K ANANTHARAMAN ." userId="657a97e1-2ce3-4dca-9a02-0407d9519339" providerId="ADAL" clId="{015A0402-8503-BC46-8006-8F896FEF7D7A}" dt="2023-08-12T00:56:35.078" v="35" actId="2"/>
          <ac:spMkLst>
            <pc:docMk/>
            <pc:sldMk cId="0" sldId="262"/>
            <ac:spMk id="379" creationId="{00000000-0000-0000-0000-000000000000}"/>
          </ac:spMkLst>
        </pc:spChg>
      </pc:sldChg>
      <pc:sldChg chg="modSp mod">
        <pc:chgData name="K ANANTHARAMAN ." userId="657a97e1-2ce3-4dca-9a02-0407d9519339" providerId="ADAL" clId="{015A0402-8503-BC46-8006-8F896FEF7D7A}" dt="2023-08-12T00:56:38.849" v="36" actId="2"/>
        <pc:sldMkLst>
          <pc:docMk/>
          <pc:sldMk cId="0" sldId="266"/>
        </pc:sldMkLst>
        <pc:spChg chg="mod">
          <ac:chgData name="K ANANTHARAMAN ." userId="657a97e1-2ce3-4dca-9a02-0407d9519339" providerId="ADAL" clId="{015A0402-8503-BC46-8006-8F896FEF7D7A}" dt="2023-08-12T00:56:38.849" v="36" actId="2"/>
          <ac:spMkLst>
            <pc:docMk/>
            <pc:sldMk cId="0" sldId="266"/>
            <ac:spMk id="430" creationId="{00000000-0000-0000-0000-000000000000}"/>
          </ac:spMkLst>
        </pc:spChg>
      </pc:sldChg>
      <pc:sldChg chg="modSp mod">
        <pc:chgData name="K ANANTHARAMAN ." userId="657a97e1-2ce3-4dca-9a02-0407d9519339" providerId="ADAL" clId="{015A0402-8503-BC46-8006-8F896FEF7D7A}" dt="2023-08-12T00:56:42.434" v="37" actId="2"/>
        <pc:sldMkLst>
          <pc:docMk/>
          <pc:sldMk cId="0" sldId="268"/>
        </pc:sldMkLst>
        <pc:spChg chg="mod">
          <ac:chgData name="K ANANTHARAMAN ." userId="657a97e1-2ce3-4dca-9a02-0407d9519339" providerId="ADAL" clId="{015A0402-8503-BC46-8006-8F896FEF7D7A}" dt="2023-08-12T00:56:42.434" v="37" actId="2"/>
          <ac:spMkLst>
            <pc:docMk/>
            <pc:sldMk cId="0" sldId="268"/>
            <ac:spMk id="444" creationId="{00000000-0000-0000-0000-000000000000}"/>
          </ac:spMkLst>
        </pc:spChg>
      </pc:sldChg>
      <pc:sldChg chg="modSp mod">
        <pc:chgData name="K ANANTHARAMAN ." userId="657a97e1-2ce3-4dca-9a02-0407d9519339" providerId="ADAL" clId="{015A0402-8503-BC46-8006-8F896FEF7D7A}" dt="2023-08-12T00:56:43.958" v="38" actId="2"/>
        <pc:sldMkLst>
          <pc:docMk/>
          <pc:sldMk cId="0" sldId="269"/>
        </pc:sldMkLst>
        <pc:spChg chg="mod">
          <ac:chgData name="K ANANTHARAMAN ." userId="657a97e1-2ce3-4dca-9a02-0407d9519339" providerId="ADAL" clId="{015A0402-8503-BC46-8006-8F896FEF7D7A}" dt="2023-08-12T00:56:43.958" v="38" actId="2"/>
          <ac:spMkLst>
            <pc:docMk/>
            <pc:sldMk cId="0" sldId="269"/>
            <ac:spMk id="463" creationId="{00000000-0000-0000-0000-000000000000}"/>
          </ac:spMkLst>
        </pc:spChg>
      </pc:sldChg>
      <pc:sldChg chg="modSp mod">
        <pc:chgData name="K ANANTHARAMAN ." userId="657a97e1-2ce3-4dca-9a02-0407d9519339" providerId="ADAL" clId="{015A0402-8503-BC46-8006-8F896FEF7D7A}" dt="2023-08-12T00:56:32.418" v="34" actId="2"/>
        <pc:sldMkLst>
          <pc:docMk/>
          <pc:sldMk cId="912791300" sldId="273"/>
        </pc:sldMkLst>
        <pc:spChg chg="mod">
          <ac:chgData name="K ANANTHARAMAN ." userId="657a97e1-2ce3-4dca-9a02-0407d9519339" providerId="ADAL" clId="{015A0402-8503-BC46-8006-8F896FEF7D7A}" dt="2023-08-12T00:56:32.418" v="34" actId="2"/>
          <ac:spMkLst>
            <pc:docMk/>
            <pc:sldMk cId="912791300" sldId="273"/>
            <ac:spMk id="485" creationId="{00000000-0000-0000-0000-000000000000}"/>
          </ac:spMkLst>
        </pc:spChg>
      </pc:sldChg>
      <pc:sldChg chg="modSp mod">
        <pc:chgData name="K ANANTHARAMAN ." userId="657a97e1-2ce3-4dca-9a02-0407d9519339" providerId="ADAL" clId="{015A0402-8503-BC46-8006-8F896FEF7D7A}" dt="2023-08-12T00:56:45.565" v="40" actId="2"/>
        <pc:sldMkLst>
          <pc:docMk/>
          <pc:sldMk cId="0" sldId="276"/>
        </pc:sldMkLst>
        <pc:spChg chg="mod">
          <ac:chgData name="K ANANTHARAMAN ." userId="657a97e1-2ce3-4dca-9a02-0407d9519339" providerId="ADAL" clId="{015A0402-8503-BC46-8006-8F896FEF7D7A}" dt="2023-08-12T00:56:45.565" v="40" actId="2"/>
          <ac:spMkLst>
            <pc:docMk/>
            <pc:sldMk cId="0" sldId="276"/>
            <ac:spMk id="533" creationId="{00000000-0000-0000-0000-000000000000}"/>
          </ac:spMkLst>
        </pc:spChg>
      </pc:sldChg>
      <pc:sldChg chg="modSp mod">
        <pc:chgData name="K ANANTHARAMAN ." userId="657a97e1-2ce3-4dca-9a02-0407d9519339" providerId="ADAL" clId="{015A0402-8503-BC46-8006-8F896FEF7D7A}" dt="2023-08-12T00:56:46.899" v="42" actId="2"/>
        <pc:sldMkLst>
          <pc:docMk/>
          <pc:sldMk cId="0" sldId="277"/>
        </pc:sldMkLst>
        <pc:spChg chg="mod">
          <ac:chgData name="K ANANTHARAMAN ." userId="657a97e1-2ce3-4dca-9a02-0407d9519339" providerId="ADAL" clId="{015A0402-8503-BC46-8006-8F896FEF7D7A}" dt="2023-08-12T00:56:46.899" v="42" actId="2"/>
          <ac:spMkLst>
            <pc:docMk/>
            <pc:sldMk cId="0" sldId="277"/>
            <ac:spMk id="540" creationId="{00000000-0000-0000-0000-000000000000}"/>
          </ac:spMkLst>
        </pc:spChg>
      </pc:sldChg>
      <pc:sldChg chg="modSp mod">
        <pc:chgData name="K ANANTHARAMAN ." userId="657a97e1-2ce3-4dca-9a02-0407d9519339" providerId="ADAL" clId="{015A0402-8503-BC46-8006-8F896FEF7D7A}" dt="2023-08-12T00:56:47.436" v="43" actId="2"/>
        <pc:sldMkLst>
          <pc:docMk/>
          <pc:sldMk cId="0" sldId="278"/>
        </pc:sldMkLst>
        <pc:spChg chg="mod">
          <ac:chgData name="K ANANTHARAMAN ." userId="657a97e1-2ce3-4dca-9a02-0407d9519339" providerId="ADAL" clId="{015A0402-8503-BC46-8006-8F896FEF7D7A}" dt="2023-08-12T00:56:47.436" v="43" actId="2"/>
          <ac:spMkLst>
            <pc:docMk/>
            <pc:sldMk cId="0" sldId="278"/>
            <ac:spMk id="548" creationId="{00000000-0000-0000-0000-000000000000}"/>
          </ac:spMkLst>
        </pc:spChg>
      </pc:sldChg>
      <pc:sldChg chg="modSp mod">
        <pc:chgData name="K ANANTHARAMAN ." userId="657a97e1-2ce3-4dca-9a02-0407d9519339" providerId="ADAL" clId="{015A0402-8503-BC46-8006-8F896FEF7D7A}" dt="2023-08-12T00:56:47.978" v="44" actId="2"/>
        <pc:sldMkLst>
          <pc:docMk/>
          <pc:sldMk cId="0" sldId="279"/>
        </pc:sldMkLst>
        <pc:spChg chg="mod">
          <ac:chgData name="K ANANTHARAMAN ." userId="657a97e1-2ce3-4dca-9a02-0407d9519339" providerId="ADAL" clId="{015A0402-8503-BC46-8006-8F896FEF7D7A}" dt="2023-08-12T00:56:47.978" v="44" actId="2"/>
          <ac:spMkLst>
            <pc:docMk/>
            <pc:sldMk cId="0" sldId="279"/>
            <ac:spMk id="554" creationId="{00000000-0000-0000-0000-000000000000}"/>
          </ac:spMkLst>
        </pc:spChg>
      </pc:sldChg>
      <pc:sldChg chg="modSp mod">
        <pc:chgData name="K ANANTHARAMAN ." userId="657a97e1-2ce3-4dca-9a02-0407d9519339" providerId="ADAL" clId="{015A0402-8503-BC46-8006-8F896FEF7D7A}" dt="2023-08-12T00:56:48.704" v="45" actId="2"/>
        <pc:sldMkLst>
          <pc:docMk/>
          <pc:sldMk cId="0" sldId="280"/>
        </pc:sldMkLst>
        <pc:spChg chg="mod">
          <ac:chgData name="K ANANTHARAMAN ." userId="657a97e1-2ce3-4dca-9a02-0407d9519339" providerId="ADAL" clId="{015A0402-8503-BC46-8006-8F896FEF7D7A}" dt="2023-08-12T00:56:48.704" v="45" actId="2"/>
          <ac:spMkLst>
            <pc:docMk/>
            <pc:sldMk cId="0" sldId="280"/>
            <ac:spMk id="557" creationId="{00000000-0000-0000-0000-000000000000}"/>
          </ac:spMkLst>
        </pc:spChg>
      </pc:sldChg>
      <pc:sldChg chg="modSp mod">
        <pc:chgData name="K ANANTHARAMAN ." userId="657a97e1-2ce3-4dca-9a02-0407d9519339" providerId="ADAL" clId="{015A0402-8503-BC46-8006-8F896FEF7D7A}" dt="2023-08-12T00:56:49.424" v="46" actId="2"/>
        <pc:sldMkLst>
          <pc:docMk/>
          <pc:sldMk cId="0" sldId="282"/>
        </pc:sldMkLst>
        <pc:spChg chg="mod">
          <ac:chgData name="K ANANTHARAMAN ." userId="657a97e1-2ce3-4dca-9a02-0407d9519339" providerId="ADAL" clId="{015A0402-8503-BC46-8006-8F896FEF7D7A}" dt="2023-08-12T00:56:49.424" v="46" actId="2"/>
          <ac:spMkLst>
            <pc:docMk/>
            <pc:sldMk cId="0" sldId="282"/>
            <ac:spMk id="574" creationId="{00000000-0000-0000-0000-000000000000}"/>
          </ac:spMkLst>
        </pc:spChg>
      </pc:sldChg>
      <pc:sldChg chg="modSp mod">
        <pc:chgData name="K ANANTHARAMAN ." userId="657a97e1-2ce3-4dca-9a02-0407d9519339" providerId="ADAL" clId="{015A0402-8503-BC46-8006-8F896FEF7D7A}" dt="2023-08-12T00:56:50.962" v="48" actId="2"/>
        <pc:sldMkLst>
          <pc:docMk/>
          <pc:sldMk cId="0" sldId="285"/>
        </pc:sldMkLst>
        <pc:spChg chg="mod">
          <ac:chgData name="K ANANTHARAMAN ." userId="657a97e1-2ce3-4dca-9a02-0407d9519339" providerId="ADAL" clId="{015A0402-8503-BC46-8006-8F896FEF7D7A}" dt="2023-08-12T00:56:50.962" v="48" actId="2"/>
          <ac:spMkLst>
            <pc:docMk/>
            <pc:sldMk cId="0" sldId="285"/>
            <ac:spMk id="588" creationId="{00000000-0000-0000-0000-000000000000}"/>
          </ac:spMkLst>
        </pc:spChg>
      </pc:sldChg>
      <pc:sldChg chg="modSp mod">
        <pc:chgData name="K ANANTHARAMAN ." userId="657a97e1-2ce3-4dca-9a02-0407d9519339" providerId="ADAL" clId="{015A0402-8503-BC46-8006-8F896FEF7D7A}" dt="2023-08-12T00:56:51.913" v="49" actId="2"/>
        <pc:sldMkLst>
          <pc:docMk/>
          <pc:sldMk cId="0" sldId="294"/>
        </pc:sldMkLst>
        <pc:spChg chg="mod">
          <ac:chgData name="K ANANTHARAMAN ." userId="657a97e1-2ce3-4dca-9a02-0407d9519339" providerId="ADAL" clId="{015A0402-8503-BC46-8006-8F896FEF7D7A}" dt="2023-08-12T00:56:51.913" v="49" actId="2"/>
          <ac:spMkLst>
            <pc:docMk/>
            <pc:sldMk cId="0" sldId="294"/>
            <ac:spMk id="646" creationId="{00000000-0000-0000-0000-000000000000}"/>
          </ac:spMkLst>
        </pc:spChg>
      </pc:sldChg>
      <pc:sldChg chg="modSp mod">
        <pc:chgData name="K ANANTHARAMAN ." userId="657a97e1-2ce3-4dca-9a02-0407d9519339" providerId="ADAL" clId="{015A0402-8503-BC46-8006-8F896FEF7D7A}" dt="2023-08-12T00:56:52.656" v="50" actId="2"/>
        <pc:sldMkLst>
          <pc:docMk/>
          <pc:sldMk cId="0" sldId="296"/>
        </pc:sldMkLst>
        <pc:spChg chg="mod">
          <ac:chgData name="K ANANTHARAMAN ." userId="657a97e1-2ce3-4dca-9a02-0407d9519339" providerId="ADAL" clId="{015A0402-8503-BC46-8006-8F896FEF7D7A}" dt="2023-08-12T00:56:52.656" v="50" actId="2"/>
          <ac:spMkLst>
            <pc:docMk/>
            <pc:sldMk cId="0" sldId="296"/>
            <ac:spMk id="660" creationId="{00000000-0000-0000-0000-000000000000}"/>
          </ac:spMkLst>
        </pc:spChg>
      </pc:sldChg>
      <pc:sldChg chg="modSp mod">
        <pc:chgData name="K ANANTHARAMAN ." userId="657a97e1-2ce3-4dca-9a02-0407d9519339" providerId="ADAL" clId="{015A0402-8503-BC46-8006-8F896FEF7D7A}" dt="2023-08-12T00:56:56.793" v="51" actId="2"/>
        <pc:sldMkLst>
          <pc:docMk/>
          <pc:sldMk cId="0" sldId="303"/>
        </pc:sldMkLst>
        <pc:spChg chg="mod">
          <ac:chgData name="K ANANTHARAMAN ." userId="657a97e1-2ce3-4dca-9a02-0407d9519339" providerId="ADAL" clId="{015A0402-8503-BC46-8006-8F896FEF7D7A}" dt="2023-08-12T00:56:56.793" v="51" actId="2"/>
          <ac:spMkLst>
            <pc:docMk/>
            <pc:sldMk cId="0" sldId="303"/>
            <ac:spMk id="698" creationId="{00000000-0000-0000-0000-000000000000}"/>
          </ac:spMkLst>
        </pc:spChg>
      </pc:sldChg>
      <pc:sldChg chg="modSp mod">
        <pc:chgData name="K ANANTHARAMAN ." userId="657a97e1-2ce3-4dca-9a02-0407d9519339" providerId="ADAL" clId="{015A0402-8503-BC46-8006-8F896FEF7D7A}" dt="2023-08-12T00:56:58.024" v="52" actId="2"/>
        <pc:sldMkLst>
          <pc:docMk/>
          <pc:sldMk cId="0" sldId="312"/>
        </pc:sldMkLst>
        <pc:spChg chg="mod">
          <ac:chgData name="K ANANTHARAMAN ." userId="657a97e1-2ce3-4dca-9a02-0407d9519339" providerId="ADAL" clId="{015A0402-8503-BC46-8006-8F896FEF7D7A}" dt="2023-08-12T00:56:58.024" v="52" actId="2"/>
          <ac:spMkLst>
            <pc:docMk/>
            <pc:sldMk cId="0" sldId="312"/>
            <ac:spMk id="756" creationId="{00000000-0000-0000-0000-000000000000}"/>
          </ac:spMkLst>
        </pc:spChg>
      </pc:sldChg>
      <pc:sldChg chg="modSp mod">
        <pc:chgData name="K ANANTHARAMAN ." userId="657a97e1-2ce3-4dca-9a02-0407d9519339" providerId="ADAL" clId="{015A0402-8503-BC46-8006-8F896FEF7D7A}" dt="2023-08-12T00:56:58.661" v="53" actId="2"/>
        <pc:sldMkLst>
          <pc:docMk/>
          <pc:sldMk cId="0" sldId="313"/>
        </pc:sldMkLst>
        <pc:spChg chg="mod">
          <ac:chgData name="K ANANTHARAMAN ." userId="657a97e1-2ce3-4dca-9a02-0407d9519339" providerId="ADAL" clId="{015A0402-8503-BC46-8006-8F896FEF7D7A}" dt="2023-08-12T00:56:58.661" v="53" actId="2"/>
          <ac:spMkLst>
            <pc:docMk/>
            <pc:sldMk cId="0" sldId="313"/>
            <ac:spMk id="763" creationId="{00000000-0000-0000-0000-000000000000}"/>
          </ac:spMkLst>
        </pc:spChg>
      </pc:sldChg>
      <pc:sldChg chg="modSp mod">
        <pc:chgData name="K ANANTHARAMAN ." userId="657a97e1-2ce3-4dca-9a02-0407d9519339" providerId="ADAL" clId="{015A0402-8503-BC46-8006-8F896FEF7D7A}" dt="2023-08-12T00:56:59.239" v="54" actId="2"/>
        <pc:sldMkLst>
          <pc:docMk/>
          <pc:sldMk cId="0" sldId="315"/>
        </pc:sldMkLst>
        <pc:spChg chg="mod">
          <ac:chgData name="K ANANTHARAMAN ." userId="657a97e1-2ce3-4dca-9a02-0407d9519339" providerId="ADAL" clId="{015A0402-8503-BC46-8006-8F896FEF7D7A}" dt="2023-08-12T00:56:59.239" v="54" actId="2"/>
          <ac:spMkLst>
            <pc:docMk/>
            <pc:sldMk cId="0" sldId="315"/>
            <ac:spMk id="778" creationId="{00000000-0000-0000-0000-000000000000}"/>
          </ac:spMkLst>
        </pc:spChg>
      </pc:sldChg>
      <pc:sldChg chg="modSp mod">
        <pc:chgData name="K ANANTHARAMAN ." userId="657a97e1-2ce3-4dca-9a02-0407d9519339" providerId="ADAL" clId="{015A0402-8503-BC46-8006-8F896FEF7D7A}" dt="2023-08-12T00:56:01.323" v="0" actId="313"/>
        <pc:sldMkLst>
          <pc:docMk/>
          <pc:sldMk cId="0" sldId="323"/>
        </pc:sldMkLst>
        <pc:spChg chg="mod">
          <ac:chgData name="K ANANTHARAMAN ." userId="657a97e1-2ce3-4dca-9a02-0407d9519339" providerId="ADAL" clId="{015A0402-8503-BC46-8006-8F896FEF7D7A}" dt="2023-08-12T00:56:01.323" v="0" actId="313"/>
          <ac:spMkLst>
            <pc:docMk/>
            <pc:sldMk cId="0" sldId="323"/>
            <ac:spMk id="825" creationId="{00000000-0000-0000-0000-000000000000}"/>
          </ac:spMkLst>
        </pc:spChg>
      </pc:sldChg>
      <pc:sldMasterChg chg="modSldLayout">
        <pc:chgData name="K ANANTHARAMAN ." userId="657a97e1-2ce3-4dca-9a02-0407d9519339" providerId="ADAL" clId="{015A0402-8503-BC46-8006-8F896FEF7D7A}" dt="2023-08-12T00:56:22.749" v="31" actId="2"/>
        <pc:sldMasterMkLst>
          <pc:docMk/>
          <pc:sldMasterMk cId="0" sldId="2147483668"/>
        </pc:sldMasterMkLst>
        <pc:sldLayoutChg chg="modSp mod">
          <pc:chgData name="K ANANTHARAMAN ." userId="657a97e1-2ce3-4dca-9a02-0407d9519339" providerId="ADAL" clId="{015A0402-8503-BC46-8006-8F896FEF7D7A}" dt="2023-08-12T00:56:06.376" v="2" actId="2"/>
          <pc:sldLayoutMkLst>
            <pc:docMk/>
            <pc:sldMasterMk cId="0" sldId="2147483648"/>
            <pc:sldLayoutMk cId="0" sldId="2147483669"/>
          </pc:sldLayoutMkLst>
          <pc:spChg chg="mod">
            <ac:chgData name="K ANANTHARAMAN ." userId="657a97e1-2ce3-4dca-9a02-0407d9519339" providerId="ADAL" clId="{015A0402-8503-BC46-8006-8F896FEF7D7A}" dt="2023-08-12T00:56:05.697" v="1" actId="2"/>
            <ac:spMkLst>
              <pc:docMk/>
              <pc:sldMasterMk cId="0" sldId="2147483648"/>
              <pc:sldLayoutMk cId="0" sldId="2147483669"/>
              <ac:spMk id="25" creationId="{00000000-0000-0000-0000-000000000000}"/>
            </ac:spMkLst>
          </pc:spChg>
          <pc:spChg chg="mod">
            <ac:chgData name="K ANANTHARAMAN ." userId="657a97e1-2ce3-4dca-9a02-0407d9519339" providerId="ADAL" clId="{015A0402-8503-BC46-8006-8F896FEF7D7A}" dt="2023-08-12T00:56:06.376" v="2" actId="2"/>
            <ac:spMkLst>
              <pc:docMk/>
              <pc:sldMasterMk cId="0" sldId="2147483648"/>
              <pc:sldLayoutMk cId="0" sldId="2147483669"/>
              <ac:spMk id="26" creationId="{00000000-0000-0000-0000-000000000000}"/>
            </ac:spMkLst>
          </pc:spChg>
        </pc:sldLayoutChg>
        <pc:sldLayoutChg chg="modSp mod">
          <pc:chgData name="K ANANTHARAMAN ." userId="657a97e1-2ce3-4dca-9a02-0407d9519339" providerId="ADAL" clId="{015A0402-8503-BC46-8006-8F896FEF7D7A}" dt="2023-08-12T00:56:07.573" v="4" actId="2"/>
          <pc:sldLayoutMkLst>
            <pc:docMk/>
            <pc:sldMasterMk cId="0" sldId="2147483648"/>
            <pc:sldLayoutMk cId="0" sldId="2147483670"/>
          </pc:sldLayoutMkLst>
          <pc:spChg chg="mod">
            <ac:chgData name="K ANANTHARAMAN ." userId="657a97e1-2ce3-4dca-9a02-0407d9519339" providerId="ADAL" clId="{015A0402-8503-BC46-8006-8F896FEF7D7A}" dt="2023-08-12T00:56:06.984" v="3" actId="2"/>
            <ac:spMkLst>
              <pc:docMk/>
              <pc:sldMasterMk cId="0" sldId="2147483648"/>
              <pc:sldLayoutMk cId="0" sldId="2147483670"/>
              <ac:spMk id="41" creationId="{00000000-0000-0000-0000-000000000000}"/>
            </ac:spMkLst>
          </pc:spChg>
          <pc:spChg chg="mod">
            <ac:chgData name="K ANANTHARAMAN ." userId="657a97e1-2ce3-4dca-9a02-0407d9519339" providerId="ADAL" clId="{015A0402-8503-BC46-8006-8F896FEF7D7A}" dt="2023-08-12T00:56:07.573" v="4" actId="2"/>
            <ac:spMkLst>
              <pc:docMk/>
              <pc:sldMasterMk cId="0" sldId="2147483648"/>
              <pc:sldLayoutMk cId="0" sldId="2147483670"/>
              <ac:spMk id="42" creationId="{00000000-0000-0000-0000-000000000000}"/>
            </ac:spMkLst>
          </pc:spChg>
        </pc:sldLayoutChg>
        <pc:sldLayoutChg chg="modSp mod">
          <pc:chgData name="K ANANTHARAMAN ." userId="657a97e1-2ce3-4dca-9a02-0407d9519339" providerId="ADAL" clId="{015A0402-8503-BC46-8006-8F896FEF7D7A}" dt="2023-08-12T00:56:08.929" v="6" actId="2"/>
          <pc:sldLayoutMkLst>
            <pc:docMk/>
            <pc:sldMasterMk cId="0" sldId="2147483648"/>
            <pc:sldLayoutMk cId="0" sldId="2147483671"/>
          </pc:sldLayoutMkLst>
          <pc:spChg chg="mod">
            <ac:chgData name="K ANANTHARAMAN ." userId="657a97e1-2ce3-4dca-9a02-0407d9519339" providerId="ADAL" clId="{015A0402-8503-BC46-8006-8F896FEF7D7A}" dt="2023-08-12T00:56:08.297" v="5" actId="2"/>
            <ac:spMkLst>
              <pc:docMk/>
              <pc:sldMasterMk cId="0" sldId="2147483648"/>
              <pc:sldLayoutMk cId="0" sldId="2147483671"/>
              <ac:spMk id="56" creationId="{00000000-0000-0000-0000-000000000000}"/>
            </ac:spMkLst>
          </pc:spChg>
          <pc:spChg chg="mod">
            <ac:chgData name="K ANANTHARAMAN ." userId="657a97e1-2ce3-4dca-9a02-0407d9519339" providerId="ADAL" clId="{015A0402-8503-BC46-8006-8F896FEF7D7A}" dt="2023-08-12T00:56:08.929" v="6" actId="2"/>
            <ac:spMkLst>
              <pc:docMk/>
              <pc:sldMasterMk cId="0" sldId="2147483648"/>
              <pc:sldLayoutMk cId="0" sldId="2147483671"/>
              <ac:spMk id="57" creationId="{00000000-0000-0000-0000-000000000000}"/>
            </ac:spMkLst>
          </pc:spChg>
        </pc:sldLayoutChg>
        <pc:sldLayoutChg chg="modSp mod">
          <pc:chgData name="K ANANTHARAMAN ." userId="657a97e1-2ce3-4dca-9a02-0407d9519339" providerId="ADAL" clId="{015A0402-8503-BC46-8006-8F896FEF7D7A}" dt="2023-08-12T00:56:10.545" v="8" actId="2"/>
          <pc:sldLayoutMkLst>
            <pc:docMk/>
            <pc:sldMasterMk cId="0" sldId="2147483648"/>
            <pc:sldLayoutMk cId="0" sldId="2147483672"/>
          </pc:sldLayoutMkLst>
          <pc:spChg chg="mod">
            <ac:chgData name="K ANANTHARAMAN ." userId="657a97e1-2ce3-4dca-9a02-0407d9519339" providerId="ADAL" clId="{015A0402-8503-BC46-8006-8F896FEF7D7A}" dt="2023-08-12T00:56:10.545" v="8" actId="2"/>
            <ac:spMkLst>
              <pc:docMk/>
              <pc:sldMasterMk cId="0" sldId="2147483648"/>
              <pc:sldLayoutMk cId="0" sldId="2147483672"/>
              <ac:spMk id="65" creationId="{00000000-0000-0000-0000-000000000000}"/>
            </ac:spMkLst>
          </pc:spChg>
        </pc:sldLayoutChg>
        <pc:sldLayoutChg chg="modSp mod">
          <pc:chgData name="K ANANTHARAMAN ." userId="657a97e1-2ce3-4dca-9a02-0407d9519339" providerId="ADAL" clId="{015A0402-8503-BC46-8006-8F896FEF7D7A}" dt="2023-08-12T00:56:11.012" v="9" actId="2"/>
          <pc:sldLayoutMkLst>
            <pc:docMk/>
            <pc:sldMasterMk cId="0" sldId="2147483648"/>
            <pc:sldLayoutMk cId="0" sldId="2147483673"/>
          </pc:sldLayoutMkLst>
          <pc:spChg chg="mod">
            <ac:chgData name="K ANANTHARAMAN ." userId="657a97e1-2ce3-4dca-9a02-0407d9519339" providerId="ADAL" clId="{015A0402-8503-BC46-8006-8F896FEF7D7A}" dt="2023-08-12T00:56:11.012" v="9" actId="2"/>
            <ac:spMkLst>
              <pc:docMk/>
              <pc:sldMasterMk cId="0" sldId="2147483648"/>
              <pc:sldLayoutMk cId="0" sldId="2147483673"/>
              <ac:spMk id="114" creationId="{00000000-0000-0000-0000-000000000000}"/>
            </ac:spMkLst>
          </pc:spChg>
        </pc:sldLayoutChg>
        <pc:sldLayoutChg chg="modSp mod">
          <pc:chgData name="K ANANTHARAMAN ." userId="657a97e1-2ce3-4dca-9a02-0407d9519339" providerId="ADAL" clId="{015A0402-8503-BC46-8006-8F896FEF7D7A}" dt="2023-08-12T00:56:11.650" v="10" actId="2"/>
          <pc:sldLayoutMkLst>
            <pc:docMk/>
            <pc:sldMasterMk cId="0" sldId="2147483648"/>
            <pc:sldLayoutMk cId="0" sldId="2147483674"/>
          </pc:sldLayoutMkLst>
          <pc:spChg chg="mod">
            <ac:chgData name="K ANANTHARAMAN ." userId="657a97e1-2ce3-4dca-9a02-0407d9519339" providerId="ADAL" clId="{015A0402-8503-BC46-8006-8F896FEF7D7A}" dt="2023-08-12T00:56:11.650" v="10" actId="2"/>
            <ac:spMkLst>
              <pc:docMk/>
              <pc:sldMasterMk cId="0" sldId="2147483648"/>
              <pc:sldLayoutMk cId="0" sldId="2147483674"/>
              <ac:spMk id="133" creationId="{00000000-0000-0000-0000-000000000000}"/>
            </ac:spMkLst>
          </pc:spChg>
        </pc:sldLayoutChg>
        <pc:sldLayoutChg chg="modSp mod">
          <pc:chgData name="K ANANTHARAMAN ." userId="657a97e1-2ce3-4dca-9a02-0407d9519339" providerId="ADAL" clId="{015A0402-8503-BC46-8006-8F896FEF7D7A}" dt="2023-08-12T00:56:12.209" v="12" actId="2"/>
          <pc:sldLayoutMkLst>
            <pc:docMk/>
            <pc:sldMasterMk cId="0" sldId="2147483648"/>
            <pc:sldLayoutMk cId="0" sldId="2147483675"/>
          </pc:sldLayoutMkLst>
          <pc:spChg chg="mod">
            <ac:chgData name="K ANANTHARAMAN ." userId="657a97e1-2ce3-4dca-9a02-0407d9519339" providerId="ADAL" clId="{015A0402-8503-BC46-8006-8F896FEF7D7A}" dt="2023-08-12T00:56:12.209" v="12" actId="2"/>
            <ac:spMkLst>
              <pc:docMk/>
              <pc:sldMasterMk cId="0" sldId="2147483648"/>
              <pc:sldLayoutMk cId="0" sldId="2147483675"/>
              <ac:spMk id="152" creationId="{00000000-0000-0000-0000-000000000000}"/>
            </ac:spMkLst>
          </pc:spChg>
        </pc:sldLayoutChg>
        <pc:sldLayoutChg chg="modSp mod">
          <pc:chgData name="K ANANTHARAMAN ." userId="657a97e1-2ce3-4dca-9a02-0407d9519339" providerId="ADAL" clId="{015A0402-8503-BC46-8006-8F896FEF7D7A}" dt="2023-08-12T00:56:12.762" v="14" actId="2"/>
          <pc:sldLayoutMkLst>
            <pc:docMk/>
            <pc:sldMasterMk cId="0" sldId="2147483648"/>
            <pc:sldLayoutMk cId="0" sldId="2147483676"/>
          </pc:sldLayoutMkLst>
          <pc:spChg chg="mod">
            <ac:chgData name="K ANANTHARAMAN ." userId="657a97e1-2ce3-4dca-9a02-0407d9519339" providerId="ADAL" clId="{015A0402-8503-BC46-8006-8F896FEF7D7A}" dt="2023-08-12T00:56:12.762" v="14" actId="2"/>
            <ac:spMkLst>
              <pc:docMk/>
              <pc:sldMasterMk cId="0" sldId="2147483648"/>
              <pc:sldLayoutMk cId="0" sldId="2147483676"/>
              <ac:spMk id="171" creationId="{00000000-0000-0000-0000-000000000000}"/>
            </ac:spMkLst>
          </pc:spChg>
        </pc:sldLayoutChg>
        <pc:sldLayoutChg chg="modSp mod">
          <pc:chgData name="K ANANTHARAMAN ." userId="657a97e1-2ce3-4dca-9a02-0407d9519339" providerId="ADAL" clId="{015A0402-8503-BC46-8006-8F896FEF7D7A}" dt="2023-08-12T00:56:13.426" v="16" actId="2"/>
          <pc:sldLayoutMkLst>
            <pc:docMk/>
            <pc:sldMasterMk cId="0" sldId="2147483648"/>
            <pc:sldLayoutMk cId="0" sldId="2147483677"/>
          </pc:sldLayoutMkLst>
          <pc:spChg chg="mod">
            <ac:chgData name="K ANANTHARAMAN ." userId="657a97e1-2ce3-4dca-9a02-0407d9519339" providerId="ADAL" clId="{015A0402-8503-BC46-8006-8F896FEF7D7A}" dt="2023-08-12T00:56:13.426" v="16" actId="2"/>
            <ac:spMkLst>
              <pc:docMk/>
              <pc:sldMasterMk cId="0" sldId="2147483648"/>
              <pc:sldLayoutMk cId="0" sldId="2147483677"/>
              <ac:spMk id="190" creationId="{00000000-0000-0000-0000-000000000000}"/>
            </ac:spMkLst>
          </pc:spChg>
        </pc:sldLayoutChg>
        <pc:sldLayoutChg chg="modSp mod">
          <pc:chgData name="K ANANTHARAMAN ." userId="657a97e1-2ce3-4dca-9a02-0407d9519339" providerId="ADAL" clId="{015A0402-8503-BC46-8006-8F896FEF7D7A}" dt="2023-08-12T00:56:14.050" v="18" actId="2"/>
          <pc:sldLayoutMkLst>
            <pc:docMk/>
            <pc:sldMasterMk cId="0" sldId="2147483648"/>
            <pc:sldLayoutMk cId="0" sldId="2147483678"/>
          </pc:sldLayoutMkLst>
          <pc:spChg chg="mod">
            <ac:chgData name="K ANANTHARAMAN ." userId="657a97e1-2ce3-4dca-9a02-0407d9519339" providerId="ADAL" clId="{015A0402-8503-BC46-8006-8F896FEF7D7A}" dt="2023-08-12T00:56:14.050" v="18" actId="2"/>
            <ac:spMkLst>
              <pc:docMk/>
              <pc:sldMasterMk cId="0" sldId="2147483648"/>
              <pc:sldLayoutMk cId="0" sldId="2147483678"/>
              <ac:spMk id="205" creationId="{00000000-0000-0000-0000-000000000000}"/>
            </ac:spMkLst>
          </pc:spChg>
        </pc:sldLayoutChg>
        <pc:sldLayoutChg chg="modSp mod">
          <pc:chgData name="K ANANTHARAMAN ." userId="657a97e1-2ce3-4dca-9a02-0407d9519339" providerId="ADAL" clId="{015A0402-8503-BC46-8006-8F896FEF7D7A}" dt="2023-08-12T00:56:15.086" v="20" actId="2"/>
          <pc:sldLayoutMkLst>
            <pc:docMk/>
            <pc:sldMasterMk cId="0" sldId="2147483648"/>
            <pc:sldLayoutMk cId="0" sldId="2147483679"/>
          </pc:sldLayoutMkLst>
          <pc:spChg chg="mod">
            <ac:chgData name="K ANANTHARAMAN ." userId="657a97e1-2ce3-4dca-9a02-0407d9519339" providerId="ADAL" clId="{015A0402-8503-BC46-8006-8F896FEF7D7A}" dt="2023-08-12T00:56:15.086" v="20" actId="2"/>
            <ac:spMkLst>
              <pc:docMk/>
              <pc:sldMasterMk cId="0" sldId="2147483648"/>
              <pc:sldLayoutMk cId="0" sldId="2147483679"/>
              <ac:spMk id="215" creationId="{00000000-0000-0000-0000-000000000000}"/>
            </ac:spMkLst>
          </pc:spChg>
        </pc:sldLayoutChg>
        <pc:sldLayoutChg chg="modSp mod">
          <pc:chgData name="K ANANTHARAMAN ." userId="657a97e1-2ce3-4dca-9a02-0407d9519339" providerId="ADAL" clId="{015A0402-8503-BC46-8006-8F896FEF7D7A}" dt="2023-08-12T00:56:16.272" v="22" actId="2"/>
          <pc:sldLayoutMkLst>
            <pc:docMk/>
            <pc:sldMasterMk cId="0" sldId="2147483648"/>
            <pc:sldLayoutMk cId="0" sldId="2147483680"/>
          </pc:sldLayoutMkLst>
          <pc:spChg chg="mod">
            <ac:chgData name="K ANANTHARAMAN ." userId="657a97e1-2ce3-4dca-9a02-0407d9519339" providerId="ADAL" clId="{015A0402-8503-BC46-8006-8F896FEF7D7A}" dt="2023-08-12T00:56:16.272" v="22" actId="2"/>
            <ac:spMkLst>
              <pc:docMk/>
              <pc:sldMasterMk cId="0" sldId="2147483648"/>
              <pc:sldLayoutMk cId="0" sldId="2147483680"/>
              <ac:spMk id="236" creationId="{00000000-0000-0000-0000-000000000000}"/>
            </ac:spMkLst>
          </pc:spChg>
        </pc:sldLayoutChg>
        <pc:sldLayoutChg chg="modSp mod">
          <pc:chgData name="K ANANTHARAMAN ." userId="657a97e1-2ce3-4dca-9a02-0407d9519339" providerId="ADAL" clId="{015A0402-8503-BC46-8006-8F896FEF7D7A}" dt="2023-08-12T00:56:17.443" v="24" actId="2"/>
          <pc:sldLayoutMkLst>
            <pc:docMk/>
            <pc:sldMasterMk cId="0" sldId="2147483648"/>
            <pc:sldLayoutMk cId="0" sldId="2147483681"/>
          </pc:sldLayoutMkLst>
          <pc:spChg chg="mod">
            <ac:chgData name="K ANANTHARAMAN ." userId="657a97e1-2ce3-4dca-9a02-0407d9519339" providerId="ADAL" clId="{015A0402-8503-BC46-8006-8F896FEF7D7A}" dt="2023-08-12T00:56:16.814" v="23" actId="2"/>
            <ac:spMkLst>
              <pc:docMk/>
              <pc:sldMasterMk cId="0" sldId="2147483648"/>
              <pc:sldLayoutMk cId="0" sldId="2147483681"/>
              <ac:spMk id="263" creationId="{00000000-0000-0000-0000-000000000000}"/>
            </ac:spMkLst>
          </pc:spChg>
          <pc:spChg chg="mod">
            <ac:chgData name="K ANANTHARAMAN ." userId="657a97e1-2ce3-4dca-9a02-0407d9519339" providerId="ADAL" clId="{015A0402-8503-BC46-8006-8F896FEF7D7A}" dt="2023-08-12T00:56:17.443" v="24" actId="2"/>
            <ac:spMkLst>
              <pc:docMk/>
              <pc:sldMasterMk cId="0" sldId="2147483648"/>
              <pc:sldLayoutMk cId="0" sldId="2147483681"/>
              <ac:spMk id="264" creationId="{00000000-0000-0000-0000-000000000000}"/>
            </ac:spMkLst>
          </pc:spChg>
        </pc:sldLayoutChg>
        <pc:sldLayoutChg chg="modSp mod">
          <pc:chgData name="K ANANTHARAMAN ." userId="657a97e1-2ce3-4dca-9a02-0407d9519339" providerId="ADAL" clId="{015A0402-8503-BC46-8006-8F896FEF7D7A}" dt="2023-08-12T00:56:18.024" v="25" actId="2"/>
          <pc:sldLayoutMkLst>
            <pc:docMk/>
            <pc:sldMasterMk cId="0" sldId="2147483648"/>
            <pc:sldLayoutMk cId="0" sldId="2147483682"/>
          </pc:sldLayoutMkLst>
          <pc:spChg chg="mod">
            <ac:chgData name="K ANANTHARAMAN ." userId="657a97e1-2ce3-4dca-9a02-0407d9519339" providerId="ADAL" clId="{015A0402-8503-BC46-8006-8F896FEF7D7A}" dt="2023-08-12T00:56:18.024" v="25" actId="2"/>
            <ac:spMkLst>
              <pc:docMk/>
              <pc:sldMasterMk cId="0" sldId="2147483648"/>
              <pc:sldLayoutMk cId="0" sldId="2147483682"/>
              <ac:spMk id="281" creationId="{00000000-0000-0000-0000-000000000000}"/>
            </ac:spMkLst>
          </pc:spChg>
        </pc:sldLayoutChg>
        <pc:sldLayoutChg chg="modSp mod">
          <pc:chgData name="K ANANTHARAMAN ." userId="657a97e1-2ce3-4dca-9a02-0407d9519339" providerId="ADAL" clId="{015A0402-8503-BC46-8006-8F896FEF7D7A}" dt="2023-08-12T00:56:19.688" v="27" actId="2"/>
          <pc:sldLayoutMkLst>
            <pc:docMk/>
            <pc:sldMasterMk cId="0" sldId="2147483648"/>
            <pc:sldLayoutMk cId="0" sldId="2147483683"/>
          </pc:sldLayoutMkLst>
          <pc:spChg chg="mod">
            <ac:chgData name="K ANANTHARAMAN ." userId="657a97e1-2ce3-4dca-9a02-0407d9519339" providerId="ADAL" clId="{015A0402-8503-BC46-8006-8F896FEF7D7A}" dt="2023-08-12T00:56:18.743" v="26" actId="2"/>
            <ac:spMkLst>
              <pc:docMk/>
              <pc:sldMasterMk cId="0" sldId="2147483648"/>
              <pc:sldLayoutMk cId="0" sldId="2147483683"/>
              <ac:spMk id="295" creationId="{00000000-0000-0000-0000-000000000000}"/>
            </ac:spMkLst>
          </pc:spChg>
          <pc:spChg chg="mod">
            <ac:chgData name="K ANANTHARAMAN ." userId="657a97e1-2ce3-4dca-9a02-0407d9519339" providerId="ADAL" clId="{015A0402-8503-BC46-8006-8F896FEF7D7A}" dt="2023-08-12T00:56:19.688" v="27" actId="2"/>
            <ac:spMkLst>
              <pc:docMk/>
              <pc:sldMasterMk cId="0" sldId="2147483648"/>
              <pc:sldLayoutMk cId="0" sldId="2147483683"/>
              <ac:spMk id="296" creationId="{00000000-0000-0000-0000-000000000000}"/>
            </ac:spMkLst>
          </pc:spChg>
        </pc:sldLayoutChg>
        <pc:sldLayoutChg chg="modSp mod">
          <pc:chgData name="K ANANTHARAMAN ." userId="657a97e1-2ce3-4dca-9a02-0407d9519339" providerId="ADAL" clId="{015A0402-8503-BC46-8006-8F896FEF7D7A}" dt="2023-08-12T00:56:21.196" v="29" actId="2"/>
          <pc:sldLayoutMkLst>
            <pc:docMk/>
            <pc:sldMasterMk cId="0" sldId="2147483648"/>
            <pc:sldLayoutMk cId="0" sldId="2147483684"/>
          </pc:sldLayoutMkLst>
          <pc:spChg chg="mod">
            <ac:chgData name="K ANANTHARAMAN ." userId="657a97e1-2ce3-4dca-9a02-0407d9519339" providerId="ADAL" clId="{015A0402-8503-BC46-8006-8F896FEF7D7A}" dt="2023-08-12T00:56:21.196" v="29" actId="2"/>
            <ac:spMkLst>
              <pc:docMk/>
              <pc:sldMasterMk cId="0" sldId="2147483648"/>
              <pc:sldLayoutMk cId="0" sldId="2147483684"/>
              <ac:spMk id="304" creationId="{00000000-0000-0000-0000-000000000000}"/>
            </ac:spMkLst>
          </pc:spChg>
        </pc:sldLayoutChg>
        <pc:sldLayoutChg chg="modSp mod">
          <pc:chgData name="K ANANTHARAMAN ." userId="657a97e1-2ce3-4dca-9a02-0407d9519339" providerId="ADAL" clId="{015A0402-8503-BC46-8006-8F896FEF7D7A}" dt="2023-08-12T00:56:22.749" v="31" actId="2"/>
          <pc:sldLayoutMkLst>
            <pc:docMk/>
            <pc:sldMasterMk cId="0" sldId="2147483648"/>
            <pc:sldLayoutMk cId="0" sldId="2147483685"/>
          </pc:sldLayoutMkLst>
          <pc:spChg chg="mod">
            <ac:chgData name="K ANANTHARAMAN ." userId="657a97e1-2ce3-4dca-9a02-0407d9519339" providerId="ADAL" clId="{015A0402-8503-BC46-8006-8F896FEF7D7A}" dt="2023-08-12T00:56:22.026" v="30" actId="2"/>
            <ac:spMkLst>
              <pc:docMk/>
              <pc:sldMasterMk cId="0" sldId="2147483648"/>
              <pc:sldLayoutMk cId="0" sldId="2147483685"/>
              <ac:spMk id="330" creationId="{00000000-0000-0000-0000-000000000000}"/>
            </ac:spMkLst>
          </pc:spChg>
          <pc:spChg chg="mod">
            <ac:chgData name="K ANANTHARAMAN ." userId="657a97e1-2ce3-4dca-9a02-0407d9519339" providerId="ADAL" clId="{015A0402-8503-BC46-8006-8F896FEF7D7A}" dt="2023-08-12T00:56:22.749" v="31" actId="2"/>
            <ac:spMkLst>
              <pc:docMk/>
              <pc:sldMasterMk cId="0" sldId="2147483648"/>
              <pc:sldLayoutMk cId="0" sldId="2147483685"/>
              <ac:spMk id="331" creationId="{00000000-0000-0000-0000-000000000000}"/>
            </ac:spMkLst>
          </pc:spChg>
        </pc:sldLayoutChg>
      </pc:sldMasterChg>
    </pc:docChg>
  </pc:docChgLst>
  <pc:docChgLst>
    <pc:chgData name="MONIKA S ." userId="S::2023mt93235@wilp.bits-pilani.ac.in::24f814da-f433-424e-8869-e2525182ff33" providerId="AD" clId="Web-{8BB71F98-4880-E307-A895-DB93BCFDF89D}"/>
    <pc:docChg chg="modSld">
      <pc:chgData name="MONIKA S ." userId="S::2023mt93235@wilp.bits-pilani.ac.in::24f814da-f433-424e-8869-e2525182ff33" providerId="AD" clId="Web-{8BB71F98-4880-E307-A895-DB93BCFDF89D}" dt="2023-09-21T20:40:50.060" v="31" actId="20577"/>
      <pc:docMkLst>
        <pc:docMk/>
      </pc:docMkLst>
      <pc:sldChg chg="addSp modSp">
        <pc:chgData name="MONIKA S ." userId="S::2023mt93235@wilp.bits-pilani.ac.in::24f814da-f433-424e-8869-e2525182ff33" providerId="AD" clId="Web-{8BB71F98-4880-E307-A895-DB93BCFDF89D}" dt="2023-09-21T20:40:50.060" v="31" actId="20577"/>
        <pc:sldMkLst>
          <pc:docMk/>
          <pc:sldMk cId="0" sldId="256"/>
        </pc:sldMkLst>
        <pc:spChg chg="add mod">
          <ac:chgData name="MONIKA S ." userId="S::2023mt93235@wilp.bits-pilani.ac.in::24f814da-f433-424e-8869-e2525182ff33" providerId="AD" clId="Web-{8BB71F98-4880-E307-A895-DB93BCFDF89D}" dt="2023-09-21T20:40:50.060" v="31" actId="20577"/>
          <ac:spMkLst>
            <pc:docMk/>
            <pc:sldMk cId="0" sldId="256"/>
            <ac:spMk id="2" creationId="{EB6D448A-C798-7E15-2195-3EED854B1D23}"/>
          </ac:spMkLst>
        </pc:spChg>
      </pc:sldChg>
    </pc:docChg>
  </pc:docChgLst>
  <pc:docChgLst>
    <pc:chgData name="PRATIK MAHADEO KHANDALE ." userId="S::2023mt93363@wilp.bits-pilani.ac.in::5fff58ca-3613-4430-93ab-07d640bb807c" providerId="AD" clId="Web-{A45C3B52-B1DA-4099-BA0E-C96EEE0D52E6}"/>
    <pc:docChg chg="sldOrd">
      <pc:chgData name="PRATIK MAHADEO KHANDALE ." userId="S::2023mt93363@wilp.bits-pilani.ac.in::5fff58ca-3613-4430-93ab-07d640bb807c" providerId="AD" clId="Web-{A45C3B52-B1DA-4099-BA0E-C96EEE0D52E6}" dt="2023-11-12T16:40:59.434" v="0"/>
      <pc:docMkLst>
        <pc:docMk/>
      </pc:docMkLst>
      <pc:sldChg chg="ord">
        <pc:chgData name="PRATIK MAHADEO KHANDALE ." userId="S::2023mt93363@wilp.bits-pilani.ac.in::5fff58ca-3613-4430-93ab-07d640bb807c" providerId="AD" clId="Web-{A45C3B52-B1DA-4099-BA0E-C96EEE0D52E6}" dt="2023-11-12T16:40:59.434" v="0"/>
        <pc:sldMkLst>
          <pc:docMk/>
          <pc:sldMk cId="0" sldId="322"/>
        </pc:sldMkLst>
      </pc:sldChg>
    </pc:docChg>
  </pc:docChgLst>
  <pc:docChgLst>
    <pc:chgData name="MONIKA S ." userId="S::2023mt93235@wilp.bits-pilani.ac.in::24f814da-f433-424e-8869-e2525182ff33" providerId="AD" clId="Web-{3BF283F4-F55C-2758-680D-BA9F30F39C16}"/>
    <pc:docChg chg="modSld">
      <pc:chgData name="MONIKA S ." userId="S::2023mt93235@wilp.bits-pilani.ac.in::24f814da-f433-424e-8869-e2525182ff33" providerId="AD" clId="Web-{3BF283F4-F55C-2758-680D-BA9F30F39C16}" dt="2023-09-20T22:16:34.636" v="3"/>
      <pc:docMkLst>
        <pc:docMk/>
      </pc:docMkLst>
      <pc:sldChg chg="modSp">
        <pc:chgData name="MONIKA S ." userId="S::2023mt93235@wilp.bits-pilani.ac.in::24f814da-f433-424e-8869-e2525182ff33" providerId="AD" clId="Web-{3BF283F4-F55C-2758-680D-BA9F30F39C16}" dt="2023-09-20T22:16:34.636" v="3"/>
        <pc:sldMkLst>
          <pc:docMk/>
          <pc:sldMk cId="0" sldId="262"/>
        </pc:sldMkLst>
        <pc:picChg chg="mod modCrop">
          <ac:chgData name="MONIKA S ." userId="S::2023mt93235@wilp.bits-pilani.ac.in::24f814da-f433-424e-8869-e2525182ff33" providerId="AD" clId="Web-{3BF283F4-F55C-2758-680D-BA9F30F39C16}" dt="2023-09-20T22:16:34.636" v="3"/>
          <ac:picMkLst>
            <pc:docMk/>
            <pc:sldMk cId="0" sldId="262"/>
            <ac:picMk id="383" creationId="{00000000-0000-0000-0000-000000000000}"/>
          </ac:picMkLst>
        </pc:picChg>
      </pc:sldChg>
    </pc:docChg>
  </pc:docChgLst>
  <pc:docChgLst>
    <pc:chgData name="PRATIK MAHADEO KHANDALE ." userId="S::2023mt93363@wilp.bits-pilani.ac.in::5fff58ca-3613-4430-93ab-07d640bb807c" providerId="AD" clId="Web-{8D359538-CE1B-43B6-A4B5-4EC0C8D13F32}"/>
    <pc:docChg chg="modSld">
      <pc:chgData name="PRATIK MAHADEO KHANDALE ." userId="S::2023mt93363@wilp.bits-pilani.ac.in::5fff58ca-3613-4430-93ab-07d640bb807c" providerId="AD" clId="Web-{8D359538-CE1B-43B6-A4B5-4EC0C8D13F32}" dt="2023-11-12T11:02:23.213" v="0" actId="1076"/>
      <pc:docMkLst>
        <pc:docMk/>
      </pc:docMkLst>
      <pc:sldChg chg="modSp">
        <pc:chgData name="PRATIK MAHADEO KHANDALE ." userId="S::2023mt93363@wilp.bits-pilani.ac.in::5fff58ca-3613-4430-93ab-07d640bb807c" providerId="AD" clId="Web-{8D359538-CE1B-43B6-A4B5-4EC0C8D13F32}" dt="2023-11-12T11:02:23.213" v="0" actId="1076"/>
        <pc:sldMkLst>
          <pc:docMk/>
          <pc:sldMk cId="0" sldId="266"/>
        </pc:sldMkLst>
        <pc:spChg chg="mod">
          <ac:chgData name="PRATIK MAHADEO KHANDALE ." userId="S::2023mt93363@wilp.bits-pilani.ac.in::5fff58ca-3613-4430-93ab-07d640bb807c" providerId="AD" clId="Web-{8D359538-CE1B-43B6-A4B5-4EC0C8D13F32}" dt="2023-11-12T11:02:23.213" v="0" actId="1076"/>
          <ac:spMkLst>
            <pc:docMk/>
            <pc:sldMk cId="0" sldId="266"/>
            <ac:spMk id="430" creationId="{00000000-0000-0000-0000-000000000000}"/>
          </ac:spMkLst>
        </pc:spChg>
      </pc:sldChg>
    </pc:docChg>
  </pc:docChgLst>
  <pc:docChgLst>
    <pc:chgData name="PRATIK MAHADEO KHANDALE ." userId="S::2023mt93363@wilp.bits-pilani.ac.in::5fff58ca-3613-4430-93ab-07d640bb807c" providerId="AD" clId="Web-{B0435505-C1AF-46D6-A2C3-3B672382398E}"/>
    <pc:docChg chg="sldOrd">
      <pc:chgData name="PRATIK MAHADEO KHANDALE ." userId="S::2023mt93363@wilp.bits-pilani.ac.in::5fff58ca-3613-4430-93ab-07d640bb807c" providerId="AD" clId="Web-{B0435505-C1AF-46D6-A2C3-3B672382398E}" dt="2023-09-02T09:55:45.984" v="0"/>
      <pc:docMkLst>
        <pc:docMk/>
      </pc:docMkLst>
      <pc:sldChg chg="ord">
        <pc:chgData name="PRATIK MAHADEO KHANDALE ." userId="S::2023mt93363@wilp.bits-pilani.ac.in::5fff58ca-3613-4430-93ab-07d640bb807c" providerId="AD" clId="Web-{B0435505-C1AF-46D6-A2C3-3B672382398E}" dt="2023-09-02T09:55:45.984" v="0"/>
        <pc:sldMkLst>
          <pc:docMk/>
          <pc:sldMk cId="0" sldId="289"/>
        </pc:sldMkLst>
      </pc:sldChg>
    </pc:docChg>
  </pc:docChgLst>
  <pc:docChgLst>
    <pc:chgData name="K ANANTHARAMAN ." userId="657a97e1-2ce3-4dca-9a02-0407d9519339" providerId="ADAL" clId="{0168B2B8-32B3-4D1B-A8CD-DCA06C94269E}"/>
    <pc:docChg chg="undo custSel addSld delSld modSld">
      <pc:chgData name="K ANANTHARAMAN ." userId="657a97e1-2ce3-4dca-9a02-0407d9519339" providerId="ADAL" clId="{0168B2B8-32B3-4D1B-A8CD-DCA06C94269E}" dt="2023-08-08T03:13:07.222" v="235" actId="20577"/>
      <pc:docMkLst>
        <pc:docMk/>
      </pc:docMkLst>
      <pc:sldChg chg="modSp">
        <pc:chgData name="K ANANTHARAMAN ." userId="657a97e1-2ce3-4dca-9a02-0407d9519339" providerId="ADAL" clId="{0168B2B8-32B3-4D1B-A8CD-DCA06C94269E}" dt="2023-08-06T16:58:48.026" v="1"/>
        <pc:sldMkLst>
          <pc:docMk/>
          <pc:sldMk cId="0" sldId="256"/>
        </pc:sldMkLst>
        <pc:spChg chg="mod">
          <ac:chgData name="K ANANTHARAMAN ." userId="657a97e1-2ce3-4dca-9a02-0407d9519339" providerId="ADAL" clId="{0168B2B8-32B3-4D1B-A8CD-DCA06C94269E}" dt="2023-08-06T16:58:20.285" v="0"/>
          <ac:spMkLst>
            <pc:docMk/>
            <pc:sldMk cId="0" sldId="256"/>
            <ac:spMk id="343" creationId="{00000000-0000-0000-0000-000000000000}"/>
          </ac:spMkLst>
        </pc:spChg>
        <pc:spChg chg="mod">
          <ac:chgData name="K ANANTHARAMAN ." userId="657a97e1-2ce3-4dca-9a02-0407d9519339" providerId="ADAL" clId="{0168B2B8-32B3-4D1B-A8CD-DCA06C94269E}" dt="2023-08-06T16:58:48.026" v="1"/>
          <ac:spMkLst>
            <pc:docMk/>
            <pc:sldMk cId="0" sldId="256"/>
            <ac:spMk id="344" creationId="{00000000-0000-0000-0000-000000000000}"/>
          </ac:spMkLst>
        </pc:spChg>
      </pc:sldChg>
      <pc:sldChg chg="modSp">
        <pc:chgData name="K ANANTHARAMAN ." userId="657a97e1-2ce3-4dca-9a02-0407d9519339" providerId="ADAL" clId="{0168B2B8-32B3-4D1B-A8CD-DCA06C94269E}" dt="2023-08-06T16:58:48.026" v="1"/>
        <pc:sldMkLst>
          <pc:docMk/>
          <pc:sldMk cId="0" sldId="257"/>
        </pc:sldMkLst>
        <pc:spChg chg="mod">
          <ac:chgData name="K ANANTHARAMAN ." userId="657a97e1-2ce3-4dca-9a02-0407d9519339" providerId="ADAL" clId="{0168B2B8-32B3-4D1B-A8CD-DCA06C94269E}" dt="2023-08-06T16:58:20.285" v="0"/>
          <ac:spMkLst>
            <pc:docMk/>
            <pc:sldMk cId="0" sldId="257"/>
            <ac:spMk id="348" creationId="{00000000-0000-0000-0000-000000000000}"/>
          </ac:spMkLst>
        </pc:spChg>
        <pc:spChg chg="mod">
          <ac:chgData name="K ANANTHARAMAN ." userId="657a97e1-2ce3-4dca-9a02-0407d9519339" providerId="ADAL" clId="{0168B2B8-32B3-4D1B-A8CD-DCA06C94269E}" dt="2023-08-06T16:58:48.026" v="1"/>
          <ac:spMkLst>
            <pc:docMk/>
            <pc:sldMk cId="0" sldId="257"/>
            <ac:spMk id="349" creationId="{00000000-0000-0000-0000-000000000000}"/>
          </ac:spMkLst>
        </pc:spChg>
      </pc:sldChg>
      <pc:sldChg chg="modSp">
        <pc:chgData name="K ANANTHARAMAN ." userId="657a97e1-2ce3-4dca-9a02-0407d9519339" providerId="ADAL" clId="{0168B2B8-32B3-4D1B-A8CD-DCA06C94269E}" dt="2023-08-06T16:58:48.026" v="1"/>
        <pc:sldMkLst>
          <pc:docMk/>
          <pc:sldMk cId="0" sldId="258"/>
        </pc:sldMkLst>
        <pc:spChg chg="mod">
          <ac:chgData name="K ANANTHARAMAN ." userId="657a97e1-2ce3-4dca-9a02-0407d9519339" providerId="ADAL" clId="{0168B2B8-32B3-4D1B-A8CD-DCA06C94269E}" dt="2023-08-06T16:58:20.285" v="0"/>
          <ac:spMkLst>
            <pc:docMk/>
            <pc:sldMk cId="0" sldId="258"/>
            <ac:spMk id="355" creationId="{00000000-0000-0000-0000-000000000000}"/>
          </ac:spMkLst>
        </pc:spChg>
        <pc:spChg chg="mod">
          <ac:chgData name="K ANANTHARAMAN ." userId="657a97e1-2ce3-4dca-9a02-0407d9519339" providerId="ADAL" clId="{0168B2B8-32B3-4D1B-A8CD-DCA06C94269E}" dt="2023-08-06T16:58:48.026" v="1"/>
          <ac:spMkLst>
            <pc:docMk/>
            <pc:sldMk cId="0" sldId="258"/>
            <ac:spMk id="356" creationId="{00000000-0000-0000-0000-000000000000}"/>
          </ac:spMkLst>
        </pc:spChg>
      </pc:sldChg>
      <pc:sldChg chg="modSp mod">
        <pc:chgData name="K ANANTHARAMAN ." userId="657a97e1-2ce3-4dca-9a02-0407d9519339" providerId="ADAL" clId="{0168B2B8-32B3-4D1B-A8CD-DCA06C94269E}" dt="2023-08-06T22:49:52.153" v="8" actId="122"/>
        <pc:sldMkLst>
          <pc:docMk/>
          <pc:sldMk cId="0" sldId="259"/>
        </pc:sldMkLst>
        <pc:spChg chg="mod">
          <ac:chgData name="K ANANTHARAMAN ." userId="657a97e1-2ce3-4dca-9a02-0407d9519339" providerId="ADAL" clId="{0168B2B8-32B3-4D1B-A8CD-DCA06C94269E}" dt="2023-08-06T16:58:48.026" v="1"/>
          <ac:spMkLst>
            <pc:docMk/>
            <pc:sldMk cId="0" sldId="259"/>
            <ac:spMk id="365" creationId="{00000000-0000-0000-0000-000000000000}"/>
          </ac:spMkLst>
        </pc:spChg>
        <pc:spChg chg="mod">
          <ac:chgData name="K ANANTHARAMAN ." userId="657a97e1-2ce3-4dca-9a02-0407d9519339" providerId="ADAL" clId="{0168B2B8-32B3-4D1B-A8CD-DCA06C94269E}" dt="2023-08-06T16:58:20.285" v="0"/>
          <ac:spMkLst>
            <pc:docMk/>
            <pc:sldMk cId="0" sldId="259"/>
            <ac:spMk id="366" creationId="{00000000-0000-0000-0000-000000000000}"/>
          </ac:spMkLst>
        </pc:spChg>
        <pc:grpChg chg="mod">
          <ac:chgData name="K ANANTHARAMAN ." userId="657a97e1-2ce3-4dca-9a02-0407d9519339" providerId="ADAL" clId="{0168B2B8-32B3-4D1B-A8CD-DCA06C94269E}" dt="2023-08-06T22:49:11.975" v="5" actId="1076"/>
          <ac:grpSpMkLst>
            <pc:docMk/>
            <pc:sldMk cId="0" sldId="259"/>
            <ac:grpSpMk id="362" creationId="{00000000-0000-0000-0000-000000000000}"/>
          </ac:grpSpMkLst>
        </pc:grpChg>
        <pc:graphicFrameChg chg="mod modGraphic">
          <ac:chgData name="K ANANTHARAMAN ." userId="657a97e1-2ce3-4dca-9a02-0407d9519339" providerId="ADAL" clId="{0168B2B8-32B3-4D1B-A8CD-DCA06C94269E}" dt="2023-08-06T22:49:52.153" v="8" actId="122"/>
          <ac:graphicFrameMkLst>
            <pc:docMk/>
            <pc:sldMk cId="0" sldId="259"/>
            <ac:graphicFrameMk id="364" creationId="{00000000-0000-0000-0000-000000000000}"/>
          </ac:graphicFrameMkLst>
        </pc:graphicFrameChg>
      </pc:sldChg>
      <pc:sldChg chg="modSp">
        <pc:chgData name="K ANANTHARAMAN ." userId="657a97e1-2ce3-4dca-9a02-0407d9519339" providerId="ADAL" clId="{0168B2B8-32B3-4D1B-A8CD-DCA06C94269E}" dt="2023-08-06T16:58:48.026" v="1"/>
        <pc:sldMkLst>
          <pc:docMk/>
          <pc:sldMk cId="0" sldId="260"/>
        </pc:sldMkLst>
        <pc:spChg chg="mod">
          <ac:chgData name="K ANANTHARAMAN ." userId="657a97e1-2ce3-4dca-9a02-0407d9519339" providerId="ADAL" clId="{0168B2B8-32B3-4D1B-A8CD-DCA06C94269E}" dt="2023-08-06T16:58:20.285" v="0"/>
          <ac:spMkLst>
            <pc:docMk/>
            <pc:sldMk cId="0" sldId="260"/>
            <ac:spMk id="370" creationId="{00000000-0000-0000-0000-000000000000}"/>
          </ac:spMkLst>
        </pc:spChg>
        <pc:spChg chg="mod">
          <ac:chgData name="K ANANTHARAMAN ." userId="657a97e1-2ce3-4dca-9a02-0407d9519339" providerId="ADAL" clId="{0168B2B8-32B3-4D1B-A8CD-DCA06C94269E}" dt="2023-08-06T16:58:48.026" v="1"/>
          <ac:spMkLst>
            <pc:docMk/>
            <pc:sldMk cId="0" sldId="260"/>
            <ac:spMk id="371" creationId="{00000000-0000-0000-0000-000000000000}"/>
          </ac:spMkLst>
        </pc:spChg>
      </pc:sldChg>
      <pc:sldChg chg="modSp mod">
        <pc:chgData name="K ANANTHARAMAN ." userId="657a97e1-2ce3-4dca-9a02-0407d9519339" providerId="ADAL" clId="{0168B2B8-32B3-4D1B-A8CD-DCA06C94269E}" dt="2023-08-08T03:06:20.461" v="110" actId="20577"/>
        <pc:sldMkLst>
          <pc:docMk/>
          <pc:sldMk cId="0" sldId="261"/>
        </pc:sldMkLst>
        <pc:spChg chg="mod">
          <ac:chgData name="K ANANTHARAMAN ." userId="657a97e1-2ce3-4dca-9a02-0407d9519339" providerId="ADAL" clId="{0168B2B8-32B3-4D1B-A8CD-DCA06C94269E}" dt="2023-08-08T03:06:20.461" v="110" actId="20577"/>
          <ac:spMkLst>
            <pc:docMk/>
            <pc:sldMk cId="0" sldId="261"/>
            <ac:spMk id="377" creationId="{00000000-0000-0000-0000-000000000000}"/>
          </ac:spMkLst>
        </pc:spChg>
      </pc:sldChg>
      <pc:sldChg chg="modSp">
        <pc:chgData name="K ANANTHARAMAN ." userId="657a97e1-2ce3-4dca-9a02-0407d9519339" providerId="ADAL" clId="{0168B2B8-32B3-4D1B-A8CD-DCA06C94269E}" dt="2023-08-06T16:58:48.026" v="1"/>
        <pc:sldMkLst>
          <pc:docMk/>
          <pc:sldMk cId="0" sldId="262"/>
        </pc:sldMkLst>
        <pc:spChg chg="mod">
          <ac:chgData name="K ANANTHARAMAN ." userId="657a97e1-2ce3-4dca-9a02-0407d9519339" providerId="ADAL" clId="{0168B2B8-32B3-4D1B-A8CD-DCA06C94269E}" dt="2023-08-06T16:58:20.285" v="0"/>
          <ac:spMkLst>
            <pc:docMk/>
            <pc:sldMk cId="0" sldId="262"/>
            <ac:spMk id="380" creationId="{00000000-0000-0000-0000-000000000000}"/>
          </ac:spMkLst>
        </pc:spChg>
        <pc:spChg chg="mod">
          <ac:chgData name="K ANANTHARAMAN ." userId="657a97e1-2ce3-4dca-9a02-0407d9519339" providerId="ADAL" clId="{0168B2B8-32B3-4D1B-A8CD-DCA06C94269E}" dt="2023-08-06T16:58:48.026" v="1"/>
          <ac:spMkLst>
            <pc:docMk/>
            <pc:sldMk cId="0" sldId="262"/>
            <ac:spMk id="381" creationId="{00000000-0000-0000-0000-000000000000}"/>
          </ac:spMkLst>
        </pc:spChg>
      </pc:sldChg>
      <pc:sldChg chg="modSp">
        <pc:chgData name="K ANANTHARAMAN ." userId="657a97e1-2ce3-4dca-9a02-0407d9519339" providerId="ADAL" clId="{0168B2B8-32B3-4D1B-A8CD-DCA06C94269E}" dt="2023-08-06T16:58:48.026" v="1"/>
        <pc:sldMkLst>
          <pc:docMk/>
          <pc:sldMk cId="0" sldId="263"/>
        </pc:sldMkLst>
        <pc:spChg chg="mod">
          <ac:chgData name="K ANANTHARAMAN ." userId="657a97e1-2ce3-4dca-9a02-0407d9519339" providerId="ADAL" clId="{0168B2B8-32B3-4D1B-A8CD-DCA06C94269E}" dt="2023-08-06T16:58:20.285" v="0"/>
          <ac:spMkLst>
            <pc:docMk/>
            <pc:sldMk cId="0" sldId="263"/>
            <ac:spMk id="389" creationId="{00000000-0000-0000-0000-000000000000}"/>
          </ac:spMkLst>
        </pc:spChg>
        <pc:spChg chg="mod">
          <ac:chgData name="K ANANTHARAMAN ." userId="657a97e1-2ce3-4dca-9a02-0407d9519339" providerId="ADAL" clId="{0168B2B8-32B3-4D1B-A8CD-DCA06C94269E}" dt="2023-08-06T16:58:48.026" v="1"/>
          <ac:spMkLst>
            <pc:docMk/>
            <pc:sldMk cId="0" sldId="263"/>
            <ac:spMk id="390" creationId="{00000000-0000-0000-0000-000000000000}"/>
          </ac:spMkLst>
        </pc:spChg>
      </pc:sldChg>
      <pc:sldChg chg="modSp mod">
        <pc:chgData name="K ANANTHARAMAN ." userId="657a97e1-2ce3-4dca-9a02-0407d9519339" providerId="ADAL" clId="{0168B2B8-32B3-4D1B-A8CD-DCA06C94269E}" dt="2023-08-08T03:06:26.688" v="111" actId="20577"/>
        <pc:sldMkLst>
          <pc:docMk/>
          <pc:sldMk cId="0" sldId="264"/>
        </pc:sldMkLst>
        <pc:spChg chg="mod">
          <ac:chgData name="K ANANTHARAMAN ." userId="657a97e1-2ce3-4dca-9a02-0407d9519339" providerId="ADAL" clId="{0168B2B8-32B3-4D1B-A8CD-DCA06C94269E}" dt="2023-08-08T03:06:26.688" v="111" actId="20577"/>
          <ac:spMkLst>
            <pc:docMk/>
            <pc:sldMk cId="0" sldId="264"/>
            <ac:spMk id="394" creationId="{00000000-0000-0000-0000-000000000000}"/>
          </ac:spMkLst>
        </pc:spChg>
      </pc:sldChg>
      <pc:sldChg chg="addSp delSp modSp mod">
        <pc:chgData name="K ANANTHARAMAN ." userId="657a97e1-2ce3-4dca-9a02-0407d9519339" providerId="ADAL" clId="{0168B2B8-32B3-4D1B-A8CD-DCA06C94269E}" dt="2023-08-07T15:36:54.415" v="109" actId="14100"/>
        <pc:sldMkLst>
          <pc:docMk/>
          <pc:sldMk cId="0" sldId="265"/>
        </pc:sldMkLst>
        <pc:spChg chg="add mod">
          <ac:chgData name="K ANANTHARAMAN ." userId="657a97e1-2ce3-4dca-9a02-0407d9519339" providerId="ADAL" clId="{0168B2B8-32B3-4D1B-A8CD-DCA06C94269E}" dt="2023-08-07T15:23:11.760" v="71" actId="14100"/>
          <ac:spMkLst>
            <pc:docMk/>
            <pc:sldMk cId="0" sldId="265"/>
            <ac:spMk id="5" creationId="{D469E980-205A-78F0-40A8-673D767B7511}"/>
          </ac:spMkLst>
        </pc:spChg>
        <pc:spChg chg="mod">
          <ac:chgData name="K ANANTHARAMAN ." userId="657a97e1-2ce3-4dca-9a02-0407d9519339" providerId="ADAL" clId="{0168B2B8-32B3-4D1B-A8CD-DCA06C94269E}" dt="2023-08-06T16:58:20.285" v="0"/>
          <ac:spMkLst>
            <pc:docMk/>
            <pc:sldMk cId="0" sldId="265"/>
            <ac:spMk id="398" creationId="{00000000-0000-0000-0000-000000000000}"/>
          </ac:spMkLst>
        </pc:spChg>
        <pc:spChg chg="mod">
          <ac:chgData name="K ANANTHARAMAN ." userId="657a97e1-2ce3-4dca-9a02-0407d9519339" providerId="ADAL" clId="{0168B2B8-32B3-4D1B-A8CD-DCA06C94269E}" dt="2023-08-06T16:58:48.026" v="1"/>
          <ac:spMkLst>
            <pc:docMk/>
            <pc:sldMk cId="0" sldId="265"/>
            <ac:spMk id="399" creationId="{00000000-0000-0000-0000-000000000000}"/>
          </ac:spMkLst>
        </pc:spChg>
        <pc:spChg chg="mod">
          <ac:chgData name="K ANANTHARAMAN ." userId="657a97e1-2ce3-4dca-9a02-0407d9519339" providerId="ADAL" clId="{0168B2B8-32B3-4D1B-A8CD-DCA06C94269E}" dt="2023-08-07T15:34:53.071" v="80" actId="1076"/>
          <ac:spMkLst>
            <pc:docMk/>
            <pc:sldMk cId="0" sldId="265"/>
            <ac:spMk id="401" creationId="{00000000-0000-0000-0000-000000000000}"/>
          </ac:spMkLst>
        </pc:spChg>
        <pc:picChg chg="add mod">
          <ac:chgData name="K ANANTHARAMAN ." userId="657a97e1-2ce3-4dca-9a02-0407d9519339" providerId="ADAL" clId="{0168B2B8-32B3-4D1B-A8CD-DCA06C94269E}" dt="2023-08-07T15:34:48.407" v="79" actId="1076"/>
          <ac:picMkLst>
            <pc:docMk/>
            <pc:sldMk cId="0" sldId="265"/>
            <ac:picMk id="3" creationId="{E98D71E7-17DD-182B-94FC-05746C10DE77}"/>
          </ac:picMkLst>
        </pc:picChg>
        <pc:picChg chg="add del mod">
          <ac:chgData name="K ANANTHARAMAN ." userId="657a97e1-2ce3-4dca-9a02-0407d9519339" providerId="ADAL" clId="{0168B2B8-32B3-4D1B-A8CD-DCA06C94269E}" dt="2023-08-07T15:34:18.378" v="75" actId="478"/>
          <ac:picMkLst>
            <pc:docMk/>
            <pc:sldMk cId="0" sldId="265"/>
            <ac:picMk id="7" creationId="{7437E738-C0CA-B699-440A-813700828574}"/>
          </ac:picMkLst>
        </pc:picChg>
        <pc:picChg chg="add mod">
          <ac:chgData name="K ANANTHARAMAN ." userId="657a97e1-2ce3-4dca-9a02-0407d9519339" providerId="ADAL" clId="{0168B2B8-32B3-4D1B-A8CD-DCA06C94269E}" dt="2023-08-07T15:34:59.927" v="82" actId="1076"/>
          <ac:picMkLst>
            <pc:docMk/>
            <pc:sldMk cId="0" sldId="265"/>
            <ac:picMk id="9" creationId="{CFBE52DA-C3D4-030C-E319-423CACD7930D}"/>
          </ac:picMkLst>
        </pc:picChg>
        <pc:picChg chg="add mod">
          <ac:chgData name="K ANANTHARAMAN ." userId="657a97e1-2ce3-4dca-9a02-0407d9519339" providerId="ADAL" clId="{0168B2B8-32B3-4D1B-A8CD-DCA06C94269E}" dt="2023-08-07T15:36:54.415" v="109" actId="14100"/>
          <ac:picMkLst>
            <pc:docMk/>
            <pc:sldMk cId="0" sldId="265"/>
            <ac:picMk id="11" creationId="{2FC8452B-9135-314D-AFBF-2ECF429B4274}"/>
          </ac:picMkLst>
        </pc:picChg>
      </pc:sldChg>
      <pc:sldChg chg="modSp mod">
        <pc:chgData name="K ANANTHARAMAN ." userId="657a97e1-2ce3-4dca-9a02-0407d9519339" providerId="ADAL" clId="{0168B2B8-32B3-4D1B-A8CD-DCA06C94269E}" dt="2023-08-07T15:10:24.761" v="49" actId="113"/>
        <pc:sldMkLst>
          <pc:docMk/>
          <pc:sldMk cId="0" sldId="266"/>
        </pc:sldMkLst>
        <pc:spChg chg="mod">
          <ac:chgData name="K ANANTHARAMAN ." userId="657a97e1-2ce3-4dca-9a02-0407d9519339" providerId="ADAL" clId="{0168B2B8-32B3-4D1B-A8CD-DCA06C94269E}" dt="2023-08-06T16:58:20.285" v="0"/>
          <ac:spMkLst>
            <pc:docMk/>
            <pc:sldMk cId="0" sldId="266"/>
            <ac:spMk id="406" creationId="{00000000-0000-0000-0000-000000000000}"/>
          </ac:spMkLst>
        </pc:spChg>
        <pc:spChg chg="mod">
          <ac:chgData name="K ANANTHARAMAN ." userId="657a97e1-2ce3-4dca-9a02-0407d9519339" providerId="ADAL" clId="{0168B2B8-32B3-4D1B-A8CD-DCA06C94269E}" dt="2023-08-06T16:58:48.026" v="1"/>
          <ac:spMkLst>
            <pc:docMk/>
            <pc:sldMk cId="0" sldId="266"/>
            <ac:spMk id="407" creationId="{00000000-0000-0000-0000-000000000000}"/>
          </ac:spMkLst>
        </pc:spChg>
        <pc:spChg chg="mod">
          <ac:chgData name="K ANANTHARAMAN ." userId="657a97e1-2ce3-4dca-9a02-0407d9519339" providerId="ADAL" clId="{0168B2B8-32B3-4D1B-A8CD-DCA06C94269E}" dt="2023-08-07T15:10:20.874" v="48" actId="113"/>
          <ac:spMkLst>
            <pc:docMk/>
            <pc:sldMk cId="0" sldId="266"/>
            <ac:spMk id="420" creationId="{00000000-0000-0000-0000-000000000000}"/>
          </ac:spMkLst>
        </pc:spChg>
        <pc:spChg chg="mod">
          <ac:chgData name="K ANANTHARAMAN ." userId="657a97e1-2ce3-4dca-9a02-0407d9519339" providerId="ADAL" clId="{0168B2B8-32B3-4D1B-A8CD-DCA06C94269E}" dt="2023-08-07T15:10:24.761" v="49" actId="113"/>
          <ac:spMkLst>
            <pc:docMk/>
            <pc:sldMk cId="0" sldId="266"/>
            <ac:spMk id="422" creationId="{00000000-0000-0000-0000-000000000000}"/>
          </ac:spMkLst>
        </pc:spChg>
      </pc:sldChg>
      <pc:sldChg chg="modSp">
        <pc:chgData name="K ANANTHARAMAN ." userId="657a97e1-2ce3-4dca-9a02-0407d9519339" providerId="ADAL" clId="{0168B2B8-32B3-4D1B-A8CD-DCA06C94269E}" dt="2023-08-06T16:58:48.026" v="1"/>
        <pc:sldMkLst>
          <pc:docMk/>
          <pc:sldMk cId="0" sldId="267"/>
        </pc:sldMkLst>
        <pc:spChg chg="mod">
          <ac:chgData name="K ANANTHARAMAN ." userId="657a97e1-2ce3-4dca-9a02-0407d9519339" providerId="ADAL" clId="{0168B2B8-32B3-4D1B-A8CD-DCA06C94269E}" dt="2023-08-06T16:58:20.285" v="0"/>
          <ac:spMkLst>
            <pc:docMk/>
            <pc:sldMk cId="0" sldId="267"/>
            <ac:spMk id="435" creationId="{00000000-0000-0000-0000-000000000000}"/>
          </ac:spMkLst>
        </pc:spChg>
        <pc:spChg chg="mod">
          <ac:chgData name="K ANANTHARAMAN ." userId="657a97e1-2ce3-4dca-9a02-0407d9519339" providerId="ADAL" clId="{0168B2B8-32B3-4D1B-A8CD-DCA06C94269E}" dt="2023-08-06T16:58:48.026" v="1"/>
          <ac:spMkLst>
            <pc:docMk/>
            <pc:sldMk cId="0" sldId="267"/>
            <ac:spMk id="436" creationId="{00000000-0000-0000-0000-000000000000}"/>
          </ac:spMkLst>
        </pc:spChg>
      </pc:sldChg>
      <pc:sldChg chg="modSp">
        <pc:chgData name="K ANANTHARAMAN ." userId="657a97e1-2ce3-4dca-9a02-0407d9519339" providerId="ADAL" clId="{0168B2B8-32B3-4D1B-A8CD-DCA06C94269E}" dt="2023-08-06T16:58:48.026" v="1"/>
        <pc:sldMkLst>
          <pc:docMk/>
          <pc:sldMk cId="0" sldId="268"/>
        </pc:sldMkLst>
        <pc:spChg chg="mod">
          <ac:chgData name="K ANANTHARAMAN ." userId="657a97e1-2ce3-4dca-9a02-0407d9519339" providerId="ADAL" clId="{0168B2B8-32B3-4D1B-A8CD-DCA06C94269E}" dt="2023-08-06T16:58:20.285" v="0"/>
          <ac:spMkLst>
            <pc:docMk/>
            <pc:sldMk cId="0" sldId="268"/>
            <ac:spMk id="441" creationId="{00000000-0000-0000-0000-000000000000}"/>
          </ac:spMkLst>
        </pc:spChg>
        <pc:spChg chg="mod">
          <ac:chgData name="K ANANTHARAMAN ." userId="657a97e1-2ce3-4dca-9a02-0407d9519339" providerId="ADAL" clId="{0168B2B8-32B3-4D1B-A8CD-DCA06C94269E}" dt="2023-08-06T16:58:48.026" v="1"/>
          <ac:spMkLst>
            <pc:docMk/>
            <pc:sldMk cId="0" sldId="268"/>
            <ac:spMk id="442" creationId="{00000000-0000-0000-0000-000000000000}"/>
          </ac:spMkLst>
        </pc:spChg>
      </pc:sldChg>
      <pc:sldChg chg="modSp">
        <pc:chgData name="K ANANTHARAMAN ." userId="657a97e1-2ce3-4dca-9a02-0407d9519339" providerId="ADAL" clId="{0168B2B8-32B3-4D1B-A8CD-DCA06C94269E}" dt="2023-08-06T16:58:48.026" v="1"/>
        <pc:sldMkLst>
          <pc:docMk/>
          <pc:sldMk cId="0" sldId="269"/>
        </pc:sldMkLst>
        <pc:spChg chg="mod">
          <ac:chgData name="K ANANTHARAMAN ." userId="657a97e1-2ce3-4dca-9a02-0407d9519339" providerId="ADAL" clId="{0168B2B8-32B3-4D1B-A8CD-DCA06C94269E}" dt="2023-08-06T16:58:20.285" v="0"/>
          <ac:spMkLst>
            <pc:docMk/>
            <pc:sldMk cId="0" sldId="269"/>
            <ac:spMk id="459" creationId="{00000000-0000-0000-0000-000000000000}"/>
          </ac:spMkLst>
        </pc:spChg>
        <pc:spChg chg="mod">
          <ac:chgData name="K ANANTHARAMAN ." userId="657a97e1-2ce3-4dca-9a02-0407d9519339" providerId="ADAL" clId="{0168B2B8-32B3-4D1B-A8CD-DCA06C94269E}" dt="2023-08-06T16:58:48.026" v="1"/>
          <ac:spMkLst>
            <pc:docMk/>
            <pc:sldMk cId="0" sldId="269"/>
            <ac:spMk id="460" creationId="{00000000-0000-0000-0000-000000000000}"/>
          </ac:spMkLst>
        </pc:spChg>
      </pc:sldChg>
      <pc:sldChg chg="modSp mod">
        <pc:chgData name="K ANANTHARAMAN ." userId="657a97e1-2ce3-4dca-9a02-0407d9519339" providerId="ADAL" clId="{0168B2B8-32B3-4D1B-A8CD-DCA06C94269E}" dt="2023-08-08T03:06:34.559" v="112" actId="20577"/>
        <pc:sldMkLst>
          <pc:docMk/>
          <pc:sldMk cId="0" sldId="270"/>
        </pc:sldMkLst>
        <pc:spChg chg="mod">
          <ac:chgData name="K ANANTHARAMAN ." userId="657a97e1-2ce3-4dca-9a02-0407d9519339" providerId="ADAL" clId="{0168B2B8-32B3-4D1B-A8CD-DCA06C94269E}" dt="2023-08-08T03:06:34.559" v="112" actId="20577"/>
          <ac:spMkLst>
            <pc:docMk/>
            <pc:sldMk cId="0" sldId="270"/>
            <ac:spMk id="467" creationId="{00000000-0000-0000-0000-000000000000}"/>
          </ac:spMkLst>
        </pc:spChg>
      </pc:sldChg>
      <pc:sldChg chg="modSp">
        <pc:chgData name="K ANANTHARAMAN ." userId="657a97e1-2ce3-4dca-9a02-0407d9519339" providerId="ADAL" clId="{0168B2B8-32B3-4D1B-A8CD-DCA06C94269E}" dt="2023-08-06T16:58:48.026" v="1"/>
        <pc:sldMkLst>
          <pc:docMk/>
          <pc:sldMk cId="0" sldId="271"/>
        </pc:sldMkLst>
        <pc:spChg chg="mod">
          <ac:chgData name="K ANANTHARAMAN ." userId="657a97e1-2ce3-4dca-9a02-0407d9519339" providerId="ADAL" clId="{0168B2B8-32B3-4D1B-A8CD-DCA06C94269E}" dt="2023-08-06T16:58:20.285" v="0"/>
          <ac:spMkLst>
            <pc:docMk/>
            <pc:sldMk cId="0" sldId="271"/>
            <ac:spMk id="470" creationId="{00000000-0000-0000-0000-000000000000}"/>
          </ac:spMkLst>
        </pc:spChg>
        <pc:spChg chg="mod">
          <ac:chgData name="K ANANTHARAMAN ." userId="657a97e1-2ce3-4dca-9a02-0407d9519339" providerId="ADAL" clId="{0168B2B8-32B3-4D1B-A8CD-DCA06C94269E}" dt="2023-08-06T16:58:48.026" v="1"/>
          <ac:spMkLst>
            <pc:docMk/>
            <pc:sldMk cId="0" sldId="271"/>
            <ac:spMk id="471" creationId="{00000000-0000-0000-0000-000000000000}"/>
          </ac:spMkLst>
        </pc:spChg>
      </pc:sldChg>
      <pc:sldChg chg="modSp">
        <pc:chgData name="K ANANTHARAMAN ." userId="657a97e1-2ce3-4dca-9a02-0407d9519339" providerId="ADAL" clId="{0168B2B8-32B3-4D1B-A8CD-DCA06C94269E}" dt="2023-08-06T16:58:48.026" v="1"/>
        <pc:sldMkLst>
          <pc:docMk/>
          <pc:sldMk cId="0" sldId="272"/>
        </pc:sldMkLst>
        <pc:spChg chg="mod">
          <ac:chgData name="K ANANTHARAMAN ." userId="657a97e1-2ce3-4dca-9a02-0407d9519339" providerId="ADAL" clId="{0168B2B8-32B3-4D1B-A8CD-DCA06C94269E}" dt="2023-08-06T16:58:20.285" v="0"/>
          <ac:spMkLst>
            <pc:docMk/>
            <pc:sldMk cId="0" sldId="272"/>
            <ac:spMk id="476" creationId="{00000000-0000-0000-0000-000000000000}"/>
          </ac:spMkLst>
        </pc:spChg>
        <pc:spChg chg="mod">
          <ac:chgData name="K ANANTHARAMAN ." userId="657a97e1-2ce3-4dca-9a02-0407d9519339" providerId="ADAL" clId="{0168B2B8-32B3-4D1B-A8CD-DCA06C94269E}" dt="2023-08-06T16:58:48.026" v="1"/>
          <ac:spMkLst>
            <pc:docMk/>
            <pc:sldMk cId="0" sldId="272"/>
            <ac:spMk id="477" creationId="{00000000-0000-0000-0000-000000000000}"/>
          </ac:spMkLst>
        </pc:spChg>
      </pc:sldChg>
      <pc:sldChg chg="modSp">
        <pc:chgData name="K ANANTHARAMAN ." userId="657a97e1-2ce3-4dca-9a02-0407d9519339" providerId="ADAL" clId="{0168B2B8-32B3-4D1B-A8CD-DCA06C94269E}" dt="2023-08-06T16:58:48.026" v="1"/>
        <pc:sldMkLst>
          <pc:docMk/>
          <pc:sldMk cId="912791300" sldId="273"/>
        </pc:sldMkLst>
        <pc:spChg chg="mod">
          <ac:chgData name="K ANANTHARAMAN ." userId="657a97e1-2ce3-4dca-9a02-0407d9519339" providerId="ADAL" clId="{0168B2B8-32B3-4D1B-A8CD-DCA06C94269E}" dt="2023-08-06T16:58:20.285" v="0"/>
          <ac:spMkLst>
            <pc:docMk/>
            <pc:sldMk cId="912791300" sldId="273"/>
            <ac:spMk id="482" creationId="{00000000-0000-0000-0000-000000000000}"/>
          </ac:spMkLst>
        </pc:spChg>
        <pc:spChg chg="mod">
          <ac:chgData name="K ANANTHARAMAN ." userId="657a97e1-2ce3-4dca-9a02-0407d9519339" providerId="ADAL" clId="{0168B2B8-32B3-4D1B-A8CD-DCA06C94269E}" dt="2023-08-06T16:58:48.026" v="1"/>
          <ac:spMkLst>
            <pc:docMk/>
            <pc:sldMk cId="912791300" sldId="273"/>
            <ac:spMk id="483" creationId="{00000000-0000-0000-0000-000000000000}"/>
          </ac:spMkLst>
        </pc:spChg>
      </pc:sldChg>
      <pc:sldChg chg="modSp">
        <pc:chgData name="K ANANTHARAMAN ." userId="657a97e1-2ce3-4dca-9a02-0407d9519339" providerId="ADAL" clId="{0168B2B8-32B3-4D1B-A8CD-DCA06C94269E}" dt="2023-08-06T16:58:48.026" v="1"/>
        <pc:sldMkLst>
          <pc:docMk/>
          <pc:sldMk cId="0" sldId="276"/>
        </pc:sldMkLst>
        <pc:spChg chg="mod">
          <ac:chgData name="K ANANTHARAMAN ." userId="657a97e1-2ce3-4dca-9a02-0407d9519339" providerId="ADAL" clId="{0168B2B8-32B3-4D1B-A8CD-DCA06C94269E}" dt="2023-08-06T16:58:20.285" v="0"/>
          <ac:spMkLst>
            <pc:docMk/>
            <pc:sldMk cId="0" sldId="276"/>
            <ac:spMk id="530" creationId="{00000000-0000-0000-0000-000000000000}"/>
          </ac:spMkLst>
        </pc:spChg>
        <pc:spChg chg="mod">
          <ac:chgData name="K ANANTHARAMAN ." userId="657a97e1-2ce3-4dca-9a02-0407d9519339" providerId="ADAL" clId="{0168B2B8-32B3-4D1B-A8CD-DCA06C94269E}" dt="2023-08-06T16:58:48.026" v="1"/>
          <ac:spMkLst>
            <pc:docMk/>
            <pc:sldMk cId="0" sldId="276"/>
            <ac:spMk id="531" creationId="{00000000-0000-0000-0000-000000000000}"/>
          </ac:spMkLst>
        </pc:spChg>
      </pc:sldChg>
      <pc:sldChg chg="modSp">
        <pc:chgData name="K ANANTHARAMAN ." userId="657a97e1-2ce3-4dca-9a02-0407d9519339" providerId="ADAL" clId="{0168B2B8-32B3-4D1B-A8CD-DCA06C94269E}" dt="2023-08-06T16:58:48.026" v="1"/>
        <pc:sldMkLst>
          <pc:docMk/>
          <pc:sldMk cId="0" sldId="277"/>
        </pc:sldMkLst>
        <pc:spChg chg="mod">
          <ac:chgData name="K ANANTHARAMAN ." userId="657a97e1-2ce3-4dca-9a02-0407d9519339" providerId="ADAL" clId="{0168B2B8-32B3-4D1B-A8CD-DCA06C94269E}" dt="2023-08-06T16:58:20.285" v="0"/>
          <ac:spMkLst>
            <pc:docMk/>
            <pc:sldMk cId="0" sldId="277"/>
            <ac:spMk id="537" creationId="{00000000-0000-0000-0000-000000000000}"/>
          </ac:spMkLst>
        </pc:spChg>
        <pc:spChg chg="mod">
          <ac:chgData name="K ANANTHARAMAN ." userId="657a97e1-2ce3-4dca-9a02-0407d9519339" providerId="ADAL" clId="{0168B2B8-32B3-4D1B-A8CD-DCA06C94269E}" dt="2023-08-06T16:58:48.026" v="1"/>
          <ac:spMkLst>
            <pc:docMk/>
            <pc:sldMk cId="0" sldId="277"/>
            <ac:spMk id="538" creationId="{00000000-0000-0000-0000-000000000000}"/>
          </ac:spMkLst>
        </pc:spChg>
      </pc:sldChg>
      <pc:sldChg chg="modSp">
        <pc:chgData name="K ANANTHARAMAN ." userId="657a97e1-2ce3-4dca-9a02-0407d9519339" providerId="ADAL" clId="{0168B2B8-32B3-4D1B-A8CD-DCA06C94269E}" dt="2023-08-06T16:58:48.026" v="1"/>
        <pc:sldMkLst>
          <pc:docMk/>
          <pc:sldMk cId="0" sldId="278"/>
        </pc:sldMkLst>
        <pc:spChg chg="mod">
          <ac:chgData name="K ANANTHARAMAN ." userId="657a97e1-2ce3-4dca-9a02-0407d9519339" providerId="ADAL" clId="{0168B2B8-32B3-4D1B-A8CD-DCA06C94269E}" dt="2023-08-06T16:58:20.285" v="0"/>
          <ac:spMkLst>
            <pc:docMk/>
            <pc:sldMk cId="0" sldId="278"/>
            <ac:spMk id="543" creationId="{00000000-0000-0000-0000-000000000000}"/>
          </ac:spMkLst>
        </pc:spChg>
        <pc:spChg chg="mod">
          <ac:chgData name="K ANANTHARAMAN ." userId="657a97e1-2ce3-4dca-9a02-0407d9519339" providerId="ADAL" clId="{0168B2B8-32B3-4D1B-A8CD-DCA06C94269E}" dt="2023-08-06T16:58:48.026" v="1"/>
          <ac:spMkLst>
            <pc:docMk/>
            <pc:sldMk cId="0" sldId="278"/>
            <ac:spMk id="544" creationId="{00000000-0000-0000-0000-000000000000}"/>
          </ac:spMkLst>
        </pc:spChg>
      </pc:sldChg>
      <pc:sldChg chg="modSp">
        <pc:chgData name="K ANANTHARAMAN ." userId="657a97e1-2ce3-4dca-9a02-0407d9519339" providerId="ADAL" clId="{0168B2B8-32B3-4D1B-A8CD-DCA06C94269E}" dt="2023-08-06T16:58:48.026" v="1"/>
        <pc:sldMkLst>
          <pc:docMk/>
          <pc:sldMk cId="0" sldId="279"/>
        </pc:sldMkLst>
        <pc:spChg chg="mod">
          <ac:chgData name="K ANANTHARAMAN ." userId="657a97e1-2ce3-4dca-9a02-0407d9519339" providerId="ADAL" clId="{0168B2B8-32B3-4D1B-A8CD-DCA06C94269E}" dt="2023-08-06T16:58:20.285" v="0"/>
          <ac:spMkLst>
            <pc:docMk/>
            <pc:sldMk cId="0" sldId="279"/>
            <ac:spMk id="551" creationId="{00000000-0000-0000-0000-000000000000}"/>
          </ac:spMkLst>
        </pc:spChg>
        <pc:spChg chg="mod">
          <ac:chgData name="K ANANTHARAMAN ." userId="657a97e1-2ce3-4dca-9a02-0407d9519339" providerId="ADAL" clId="{0168B2B8-32B3-4D1B-A8CD-DCA06C94269E}" dt="2023-08-06T16:58:48.026" v="1"/>
          <ac:spMkLst>
            <pc:docMk/>
            <pc:sldMk cId="0" sldId="279"/>
            <ac:spMk id="552" creationId="{00000000-0000-0000-0000-000000000000}"/>
          </ac:spMkLst>
        </pc:spChg>
      </pc:sldChg>
      <pc:sldChg chg="modSp">
        <pc:chgData name="K ANANTHARAMAN ." userId="657a97e1-2ce3-4dca-9a02-0407d9519339" providerId="ADAL" clId="{0168B2B8-32B3-4D1B-A8CD-DCA06C94269E}" dt="2023-08-06T16:58:48.026" v="1"/>
        <pc:sldMkLst>
          <pc:docMk/>
          <pc:sldMk cId="0" sldId="280"/>
        </pc:sldMkLst>
        <pc:spChg chg="mod">
          <ac:chgData name="K ANANTHARAMAN ." userId="657a97e1-2ce3-4dca-9a02-0407d9519339" providerId="ADAL" clId="{0168B2B8-32B3-4D1B-A8CD-DCA06C94269E}" dt="2023-08-06T16:58:20.285" v="0"/>
          <ac:spMkLst>
            <pc:docMk/>
            <pc:sldMk cId="0" sldId="280"/>
            <ac:spMk id="558" creationId="{00000000-0000-0000-0000-000000000000}"/>
          </ac:spMkLst>
        </pc:spChg>
        <pc:spChg chg="mod">
          <ac:chgData name="K ANANTHARAMAN ." userId="657a97e1-2ce3-4dca-9a02-0407d9519339" providerId="ADAL" clId="{0168B2B8-32B3-4D1B-A8CD-DCA06C94269E}" dt="2023-08-06T16:58:48.026" v="1"/>
          <ac:spMkLst>
            <pc:docMk/>
            <pc:sldMk cId="0" sldId="280"/>
            <ac:spMk id="559" creationId="{00000000-0000-0000-0000-000000000000}"/>
          </ac:spMkLst>
        </pc:spChg>
      </pc:sldChg>
      <pc:sldChg chg="modSp">
        <pc:chgData name="K ANANTHARAMAN ." userId="657a97e1-2ce3-4dca-9a02-0407d9519339" providerId="ADAL" clId="{0168B2B8-32B3-4D1B-A8CD-DCA06C94269E}" dt="2023-08-06T16:58:48.026" v="1"/>
        <pc:sldMkLst>
          <pc:docMk/>
          <pc:sldMk cId="0" sldId="281"/>
        </pc:sldMkLst>
        <pc:spChg chg="mod">
          <ac:chgData name="K ANANTHARAMAN ." userId="657a97e1-2ce3-4dca-9a02-0407d9519339" providerId="ADAL" clId="{0168B2B8-32B3-4D1B-A8CD-DCA06C94269E}" dt="2023-08-06T16:58:20.285" v="0"/>
          <ac:spMkLst>
            <pc:docMk/>
            <pc:sldMk cId="0" sldId="281"/>
            <ac:spMk id="564" creationId="{00000000-0000-0000-0000-000000000000}"/>
          </ac:spMkLst>
        </pc:spChg>
        <pc:spChg chg="mod">
          <ac:chgData name="K ANANTHARAMAN ." userId="657a97e1-2ce3-4dca-9a02-0407d9519339" providerId="ADAL" clId="{0168B2B8-32B3-4D1B-A8CD-DCA06C94269E}" dt="2023-08-06T16:58:48.026" v="1"/>
          <ac:spMkLst>
            <pc:docMk/>
            <pc:sldMk cId="0" sldId="281"/>
            <ac:spMk id="565" creationId="{00000000-0000-0000-0000-000000000000}"/>
          </ac:spMkLst>
        </pc:spChg>
      </pc:sldChg>
      <pc:sldChg chg="modSp">
        <pc:chgData name="K ANANTHARAMAN ." userId="657a97e1-2ce3-4dca-9a02-0407d9519339" providerId="ADAL" clId="{0168B2B8-32B3-4D1B-A8CD-DCA06C94269E}" dt="2023-08-06T16:58:48.026" v="1"/>
        <pc:sldMkLst>
          <pc:docMk/>
          <pc:sldMk cId="0" sldId="282"/>
        </pc:sldMkLst>
        <pc:spChg chg="mod">
          <ac:chgData name="K ANANTHARAMAN ." userId="657a97e1-2ce3-4dca-9a02-0407d9519339" providerId="ADAL" clId="{0168B2B8-32B3-4D1B-A8CD-DCA06C94269E}" dt="2023-08-06T16:58:20.285" v="0"/>
          <ac:spMkLst>
            <pc:docMk/>
            <pc:sldMk cId="0" sldId="282"/>
            <ac:spMk id="571" creationId="{00000000-0000-0000-0000-000000000000}"/>
          </ac:spMkLst>
        </pc:spChg>
        <pc:spChg chg="mod">
          <ac:chgData name="K ANANTHARAMAN ." userId="657a97e1-2ce3-4dca-9a02-0407d9519339" providerId="ADAL" clId="{0168B2B8-32B3-4D1B-A8CD-DCA06C94269E}" dt="2023-08-06T16:58:48.026" v="1"/>
          <ac:spMkLst>
            <pc:docMk/>
            <pc:sldMk cId="0" sldId="282"/>
            <ac:spMk id="572" creationId="{00000000-0000-0000-0000-000000000000}"/>
          </ac:spMkLst>
        </pc:spChg>
      </pc:sldChg>
      <pc:sldChg chg="modSp">
        <pc:chgData name="K ANANTHARAMAN ." userId="657a97e1-2ce3-4dca-9a02-0407d9519339" providerId="ADAL" clId="{0168B2B8-32B3-4D1B-A8CD-DCA06C94269E}" dt="2023-08-06T16:58:48.026" v="1"/>
        <pc:sldMkLst>
          <pc:docMk/>
          <pc:sldMk cId="0" sldId="283"/>
        </pc:sldMkLst>
        <pc:spChg chg="mod">
          <ac:chgData name="K ANANTHARAMAN ." userId="657a97e1-2ce3-4dca-9a02-0407d9519339" providerId="ADAL" clId="{0168B2B8-32B3-4D1B-A8CD-DCA06C94269E}" dt="2023-08-06T16:58:20.285" v="0"/>
          <ac:spMkLst>
            <pc:docMk/>
            <pc:sldMk cId="0" sldId="283"/>
            <ac:spMk id="578" creationId="{00000000-0000-0000-0000-000000000000}"/>
          </ac:spMkLst>
        </pc:spChg>
        <pc:spChg chg="mod">
          <ac:chgData name="K ANANTHARAMAN ." userId="657a97e1-2ce3-4dca-9a02-0407d9519339" providerId="ADAL" clId="{0168B2B8-32B3-4D1B-A8CD-DCA06C94269E}" dt="2023-08-06T16:58:48.026" v="1"/>
          <ac:spMkLst>
            <pc:docMk/>
            <pc:sldMk cId="0" sldId="283"/>
            <ac:spMk id="579" creationId="{00000000-0000-0000-0000-000000000000}"/>
          </ac:spMkLst>
        </pc:spChg>
      </pc:sldChg>
      <pc:sldChg chg="modSp">
        <pc:chgData name="K ANANTHARAMAN ." userId="657a97e1-2ce3-4dca-9a02-0407d9519339" providerId="ADAL" clId="{0168B2B8-32B3-4D1B-A8CD-DCA06C94269E}" dt="2023-08-06T16:58:48.026" v="1"/>
        <pc:sldMkLst>
          <pc:docMk/>
          <pc:sldMk cId="0" sldId="284"/>
        </pc:sldMkLst>
        <pc:spChg chg="mod">
          <ac:chgData name="K ANANTHARAMAN ." userId="657a97e1-2ce3-4dca-9a02-0407d9519339" providerId="ADAL" clId="{0168B2B8-32B3-4D1B-A8CD-DCA06C94269E}" dt="2023-08-06T16:58:20.285" v="0"/>
          <ac:spMkLst>
            <pc:docMk/>
            <pc:sldMk cId="0" sldId="284"/>
            <ac:spMk id="584" creationId="{00000000-0000-0000-0000-000000000000}"/>
          </ac:spMkLst>
        </pc:spChg>
        <pc:spChg chg="mod">
          <ac:chgData name="K ANANTHARAMAN ." userId="657a97e1-2ce3-4dca-9a02-0407d9519339" providerId="ADAL" clId="{0168B2B8-32B3-4D1B-A8CD-DCA06C94269E}" dt="2023-08-06T16:58:48.026" v="1"/>
          <ac:spMkLst>
            <pc:docMk/>
            <pc:sldMk cId="0" sldId="284"/>
            <ac:spMk id="585" creationId="{00000000-0000-0000-0000-000000000000}"/>
          </ac:spMkLst>
        </pc:spChg>
      </pc:sldChg>
      <pc:sldChg chg="modSp">
        <pc:chgData name="K ANANTHARAMAN ." userId="657a97e1-2ce3-4dca-9a02-0407d9519339" providerId="ADAL" clId="{0168B2B8-32B3-4D1B-A8CD-DCA06C94269E}" dt="2023-08-06T16:58:48.026" v="1"/>
        <pc:sldMkLst>
          <pc:docMk/>
          <pc:sldMk cId="0" sldId="285"/>
        </pc:sldMkLst>
        <pc:spChg chg="mod">
          <ac:chgData name="K ANANTHARAMAN ." userId="657a97e1-2ce3-4dca-9a02-0407d9519339" providerId="ADAL" clId="{0168B2B8-32B3-4D1B-A8CD-DCA06C94269E}" dt="2023-08-06T16:58:20.285" v="0"/>
          <ac:spMkLst>
            <pc:docMk/>
            <pc:sldMk cId="0" sldId="285"/>
            <ac:spMk id="590" creationId="{00000000-0000-0000-0000-000000000000}"/>
          </ac:spMkLst>
        </pc:spChg>
        <pc:spChg chg="mod">
          <ac:chgData name="K ANANTHARAMAN ." userId="657a97e1-2ce3-4dca-9a02-0407d9519339" providerId="ADAL" clId="{0168B2B8-32B3-4D1B-A8CD-DCA06C94269E}" dt="2023-08-06T16:58:48.026" v="1"/>
          <ac:spMkLst>
            <pc:docMk/>
            <pc:sldMk cId="0" sldId="285"/>
            <ac:spMk id="591" creationId="{00000000-0000-0000-0000-000000000000}"/>
          </ac:spMkLst>
        </pc:spChg>
      </pc:sldChg>
      <pc:sldChg chg="modSp">
        <pc:chgData name="K ANANTHARAMAN ." userId="657a97e1-2ce3-4dca-9a02-0407d9519339" providerId="ADAL" clId="{0168B2B8-32B3-4D1B-A8CD-DCA06C94269E}" dt="2023-08-06T16:58:48.026" v="1"/>
        <pc:sldMkLst>
          <pc:docMk/>
          <pc:sldMk cId="0" sldId="286"/>
        </pc:sldMkLst>
        <pc:spChg chg="mod">
          <ac:chgData name="K ANANTHARAMAN ." userId="657a97e1-2ce3-4dca-9a02-0407d9519339" providerId="ADAL" clId="{0168B2B8-32B3-4D1B-A8CD-DCA06C94269E}" dt="2023-08-06T16:58:20.285" v="0"/>
          <ac:spMkLst>
            <pc:docMk/>
            <pc:sldMk cId="0" sldId="286"/>
            <ac:spMk id="596" creationId="{00000000-0000-0000-0000-000000000000}"/>
          </ac:spMkLst>
        </pc:spChg>
        <pc:spChg chg="mod">
          <ac:chgData name="K ANANTHARAMAN ." userId="657a97e1-2ce3-4dca-9a02-0407d9519339" providerId="ADAL" clId="{0168B2B8-32B3-4D1B-A8CD-DCA06C94269E}" dt="2023-08-06T16:58:48.026" v="1"/>
          <ac:spMkLst>
            <pc:docMk/>
            <pc:sldMk cId="0" sldId="286"/>
            <ac:spMk id="597" creationId="{00000000-0000-0000-0000-000000000000}"/>
          </ac:spMkLst>
        </pc:spChg>
      </pc:sldChg>
      <pc:sldChg chg="modSp">
        <pc:chgData name="K ANANTHARAMAN ." userId="657a97e1-2ce3-4dca-9a02-0407d9519339" providerId="ADAL" clId="{0168B2B8-32B3-4D1B-A8CD-DCA06C94269E}" dt="2023-08-06T16:58:48.026" v="1"/>
        <pc:sldMkLst>
          <pc:docMk/>
          <pc:sldMk cId="0" sldId="287"/>
        </pc:sldMkLst>
        <pc:spChg chg="mod">
          <ac:chgData name="K ANANTHARAMAN ." userId="657a97e1-2ce3-4dca-9a02-0407d9519339" providerId="ADAL" clId="{0168B2B8-32B3-4D1B-A8CD-DCA06C94269E}" dt="2023-08-06T16:58:20.285" v="0"/>
          <ac:spMkLst>
            <pc:docMk/>
            <pc:sldMk cId="0" sldId="287"/>
            <ac:spMk id="602" creationId="{00000000-0000-0000-0000-000000000000}"/>
          </ac:spMkLst>
        </pc:spChg>
        <pc:spChg chg="mod">
          <ac:chgData name="K ANANTHARAMAN ." userId="657a97e1-2ce3-4dca-9a02-0407d9519339" providerId="ADAL" clId="{0168B2B8-32B3-4D1B-A8CD-DCA06C94269E}" dt="2023-08-06T16:58:48.026" v="1"/>
          <ac:spMkLst>
            <pc:docMk/>
            <pc:sldMk cId="0" sldId="287"/>
            <ac:spMk id="603" creationId="{00000000-0000-0000-0000-000000000000}"/>
          </ac:spMkLst>
        </pc:spChg>
      </pc:sldChg>
      <pc:sldChg chg="modSp">
        <pc:chgData name="K ANANTHARAMAN ." userId="657a97e1-2ce3-4dca-9a02-0407d9519339" providerId="ADAL" clId="{0168B2B8-32B3-4D1B-A8CD-DCA06C94269E}" dt="2023-08-06T16:58:48.026" v="1"/>
        <pc:sldMkLst>
          <pc:docMk/>
          <pc:sldMk cId="0" sldId="288"/>
        </pc:sldMkLst>
        <pc:spChg chg="mod">
          <ac:chgData name="K ANANTHARAMAN ." userId="657a97e1-2ce3-4dca-9a02-0407d9519339" providerId="ADAL" clId="{0168B2B8-32B3-4D1B-A8CD-DCA06C94269E}" dt="2023-08-06T16:58:20.285" v="0"/>
          <ac:spMkLst>
            <pc:docMk/>
            <pc:sldMk cId="0" sldId="288"/>
            <ac:spMk id="608" creationId="{00000000-0000-0000-0000-000000000000}"/>
          </ac:spMkLst>
        </pc:spChg>
        <pc:spChg chg="mod">
          <ac:chgData name="K ANANTHARAMAN ." userId="657a97e1-2ce3-4dca-9a02-0407d9519339" providerId="ADAL" clId="{0168B2B8-32B3-4D1B-A8CD-DCA06C94269E}" dt="2023-08-06T16:58:48.026" v="1"/>
          <ac:spMkLst>
            <pc:docMk/>
            <pc:sldMk cId="0" sldId="288"/>
            <ac:spMk id="609" creationId="{00000000-0000-0000-0000-000000000000}"/>
          </ac:spMkLst>
        </pc:spChg>
      </pc:sldChg>
      <pc:sldChg chg="modSp">
        <pc:chgData name="K ANANTHARAMAN ." userId="657a97e1-2ce3-4dca-9a02-0407d9519339" providerId="ADAL" clId="{0168B2B8-32B3-4D1B-A8CD-DCA06C94269E}" dt="2023-08-06T16:58:48.026" v="1"/>
        <pc:sldMkLst>
          <pc:docMk/>
          <pc:sldMk cId="0" sldId="289"/>
        </pc:sldMkLst>
        <pc:spChg chg="mod">
          <ac:chgData name="K ANANTHARAMAN ." userId="657a97e1-2ce3-4dca-9a02-0407d9519339" providerId="ADAL" clId="{0168B2B8-32B3-4D1B-A8CD-DCA06C94269E}" dt="2023-08-06T16:58:20.285" v="0"/>
          <ac:spMkLst>
            <pc:docMk/>
            <pc:sldMk cId="0" sldId="289"/>
            <ac:spMk id="614" creationId="{00000000-0000-0000-0000-000000000000}"/>
          </ac:spMkLst>
        </pc:spChg>
        <pc:spChg chg="mod">
          <ac:chgData name="K ANANTHARAMAN ." userId="657a97e1-2ce3-4dca-9a02-0407d9519339" providerId="ADAL" clId="{0168B2B8-32B3-4D1B-A8CD-DCA06C94269E}" dt="2023-08-06T16:58:48.026" v="1"/>
          <ac:spMkLst>
            <pc:docMk/>
            <pc:sldMk cId="0" sldId="289"/>
            <ac:spMk id="615" creationId="{00000000-0000-0000-0000-000000000000}"/>
          </ac:spMkLst>
        </pc:spChg>
      </pc:sldChg>
      <pc:sldChg chg="modSp">
        <pc:chgData name="K ANANTHARAMAN ." userId="657a97e1-2ce3-4dca-9a02-0407d9519339" providerId="ADAL" clId="{0168B2B8-32B3-4D1B-A8CD-DCA06C94269E}" dt="2023-08-06T16:58:48.026" v="1"/>
        <pc:sldMkLst>
          <pc:docMk/>
          <pc:sldMk cId="0" sldId="290"/>
        </pc:sldMkLst>
        <pc:spChg chg="mod">
          <ac:chgData name="K ANANTHARAMAN ." userId="657a97e1-2ce3-4dca-9a02-0407d9519339" providerId="ADAL" clId="{0168B2B8-32B3-4D1B-A8CD-DCA06C94269E}" dt="2023-08-06T16:58:20.285" v="0"/>
          <ac:spMkLst>
            <pc:docMk/>
            <pc:sldMk cId="0" sldId="290"/>
            <ac:spMk id="620" creationId="{00000000-0000-0000-0000-000000000000}"/>
          </ac:spMkLst>
        </pc:spChg>
        <pc:spChg chg="mod">
          <ac:chgData name="K ANANTHARAMAN ." userId="657a97e1-2ce3-4dca-9a02-0407d9519339" providerId="ADAL" clId="{0168B2B8-32B3-4D1B-A8CD-DCA06C94269E}" dt="2023-08-06T16:58:48.026" v="1"/>
          <ac:spMkLst>
            <pc:docMk/>
            <pc:sldMk cId="0" sldId="290"/>
            <ac:spMk id="621" creationId="{00000000-0000-0000-0000-000000000000}"/>
          </ac:spMkLst>
        </pc:spChg>
      </pc:sldChg>
      <pc:sldChg chg="modSp">
        <pc:chgData name="K ANANTHARAMAN ." userId="657a97e1-2ce3-4dca-9a02-0407d9519339" providerId="ADAL" clId="{0168B2B8-32B3-4D1B-A8CD-DCA06C94269E}" dt="2023-08-06T16:58:48.026" v="1"/>
        <pc:sldMkLst>
          <pc:docMk/>
          <pc:sldMk cId="0" sldId="291"/>
        </pc:sldMkLst>
        <pc:spChg chg="mod">
          <ac:chgData name="K ANANTHARAMAN ." userId="657a97e1-2ce3-4dca-9a02-0407d9519339" providerId="ADAL" clId="{0168B2B8-32B3-4D1B-A8CD-DCA06C94269E}" dt="2023-08-06T16:58:20.285" v="0"/>
          <ac:spMkLst>
            <pc:docMk/>
            <pc:sldMk cId="0" sldId="291"/>
            <ac:spMk id="626" creationId="{00000000-0000-0000-0000-000000000000}"/>
          </ac:spMkLst>
        </pc:spChg>
        <pc:spChg chg="mod">
          <ac:chgData name="K ANANTHARAMAN ." userId="657a97e1-2ce3-4dca-9a02-0407d9519339" providerId="ADAL" clId="{0168B2B8-32B3-4D1B-A8CD-DCA06C94269E}" dt="2023-08-06T16:58:48.026" v="1"/>
          <ac:spMkLst>
            <pc:docMk/>
            <pc:sldMk cId="0" sldId="291"/>
            <ac:spMk id="627" creationId="{00000000-0000-0000-0000-000000000000}"/>
          </ac:spMkLst>
        </pc:spChg>
      </pc:sldChg>
      <pc:sldChg chg="modSp">
        <pc:chgData name="K ANANTHARAMAN ." userId="657a97e1-2ce3-4dca-9a02-0407d9519339" providerId="ADAL" clId="{0168B2B8-32B3-4D1B-A8CD-DCA06C94269E}" dt="2023-08-06T16:58:48.026" v="1"/>
        <pc:sldMkLst>
          <pc:docMk/>
          <pc:sldMk cId="0" sldId="292"/>
        </pc:sldMkLst>
        <pc:spChg chg="mod">
          <ac:chgData name="K ANANTHARAMAN ." userId="657a97e1-2ce3-4dca-9a02-0407d9519339" providerId="ADAL" clId="{0168B2B8-32B3-4D1B-A8CD-DCA06C94269E}" dt="2023-08-06T16:58:20.285" v="0"/>
          <ac:spMkLst>
            <pc:docMk/>
            <pc:sldMk cId="0" sldId="292"/>
            <ac:spMk id="632" creationId="{00000000-0000-0000-0000-000000000000}"/>
          </ac:spMkLst>
        </pc:spChg>
        <pc:spChg chg="mod">
          <ac:chgData name="K ANANTHARAMAN ." userId="657a97e1-2ce3-4dca-9a02-0407d9519339" providerId="ADAL" clId="{0168B2B8-32B3-4D1B-A8CD-DCA06C94269E}" dt="2023-08-06T16:58:48.026" v="1"/>
          <ac:spMkLst>
            <pc:docMk/>
            <pc:sldMk cId="0" sldId="292"/>
            <ac:spMk id="633" creationId="{00000000-0000-0000-0000-000000000000}"/>
          </ac:spMkLst>
        </pc:spChg>
      </pc:sldChg>
      <pc:sldChg chg="modSp">
        <pc:chgData name="K ANANTHARAMAN ." userId="657a97e1-2ce3-4dca-9a02-0407d9519339" providerId="ADAL" clId="{0168B2B8-32B3-4D1B-A8CD-DCA06C94269E}" dt="2023-08-06T16:58:48.026" v="1"/>
        <pc:sldMkLst>
          <pc:docMk/>
          <pc:sldMk cId="0" sldId="293"/>
        </pc:sldMkLst>
        <pc:spChg chg="mod">
          <ac:chgData name="K ANANTHARAMAN ." userId="657a97e1-2ce3-4dca-9a02-0407d9519339" providerId="ADAL" clId="{0168B2B8-32B3-4D1B-A8CD-DCA06C94269E}" dt="2023-08-06T16:58:20.285" v="0"/>
          <ac:spMkLst>
            <pc:docMk/>
            <pc:sldMk cId="0" sldId="293"/>
            <ac:spMk id="637" creationId="{00000000-0000-0000-0000-000000000000}"/>
          </ac:spMkLst>
        </pc:spChg>
        <pc:spChg chg="mod">
          <ac:chgData name="K ANANTHARAMAN ." userId="657a97e1-2ce3-4dca-9a02-0407d9519339" providerId="ADAL" clId="{0168B2B8-32B3-4D1B-A8CD-DCA06C94269E}" dt="2023-08-06T16:58:48.026" v="1"/>
          <ac:spMkLst>
            <pc:docMk/>
            <pc:sldMk cId="0" sldId="293"/>
            <ac:spMk id="638" creationId="{00000000-0000-0000-0000-000000000000}"/>
          </ac:spMkLst>
        </pc:spChg>
      </pc:sldChg>
      <pc:sldChg chg="modSp">
        <pc:chgData name="K ANANTHARAMAN ." userId="657a97e1-2ce3-4dca-9a02-0407d9519339" providerId="ADAL" clId="{0168B2B8-32B3-4D1B-A8CD-DCA06C94269E}" dt="2023-08-06T16:58:48.026" v="1"/>
        <pc:sldMkLst>
          <pc:docMk/>
          <pc:sldMk cId="0" sldId="294"/>
        </pc:sldMkLst>
        <pc:spChg chg="mod">
          <ac:chgData name="K ANANTHARAMAN ." userId="657a97e1-2ce3-4dca-9a02-0407d9519339" providerId="ADAL" clId="{0168B2B8-32B3-4D1B-A8CD-DCA06C94269E}" dt="2023-08-06T16:58:20.285" v="0"/>
          <ac:spMkLst>
            <pc:docMk/>
            <pc:sldMk cId="0" sldId="294"/>
            <ac:spMk id="642" creationId="{00000000-0000-0000-0000-000000000000}"/>
          </ac:spMkLst>
        </pc:spChg>
        <pc:spChg chg="mod">
          <ac:chgData name="K ANANTHARAMAN ." userId="657a97e1-2ce3-4dca-9a02-0407d9519339" providerId="ADAL" clId="{0168B2B8-32B3-4D1B-A8CD-DCA06C94269E}" dt="2023-08-06T16:58:48.026" v="1"/>
          <ac:spMkLst>
            <pc:docMk/>
            <pc:sldMk cId="0" sldId="294"/>
            <ac:spMk id="643" creationId="{00000000-0000-0000-0000-000000000000}"/>
          </ac:spMkLst>
        </pc:spChg>
      </pc:sldChg>
      <pc:sldChg chg="modSp">
        <pc:chgData name="K ANANTHARAMAN ." userId="657a97e1-2ce3-4dca-9a02-0407d9519339" providerId="ADAL" clId="{0168B2B8-32B3-4D1B-A8CD-DCA06C94269E}" dt="2023-08-06T16:58:48.026" v="1"/>
        <pc:sldMkLst>
          <pc:docMk/>
          <pc:sldMk cId="0" sldId="296"/>
        </pc:sldMkLst>
        <pc:spChg chg="mod">
          <ac:chgData name="K ANANTHARAMAN ." userId="657a97e1-2ce3-4dca-9a02-0407d9519339" providerId="ADAL" clId="{0168B2B8-32B3-4D1B-A8CD-DCA06C94269E}" dt="2023-08-06T16:58:20.285" v="0"/>
          <ac:spMkLst>
            <pc:docMk/>
            <pc:sldMk cId="0" sldId="296"/>
            <ac:spMk id="657" creationId="{00000000-0000-0000-0000-000000000000}"/>
          </ac:spMkLst>
        </pc:spChg>
        <pc:spChg chg="mod">
          <ac:chgData name="K ANANTHARAMAN ." userId="657a97e1-2ce3-4dca-9a02-0407d9519339" providerId="ADAL" clId="{0168B2B8-32B3-4D1B-A8CD-DCA06C94269E}" dt="2023-08-06T16:58:48.026" v="1"/>
          <ac:spMkLst>
            <pc:docMk/>
            <pc:sldMk cId="0" sldId="296"/>
            <ac:spMk id="658" creationId="{00000000-0000-0000-0000-000000000000}"/>
          </ac:spMkLst>
        </pc:spChg>
      </pc:sldChg>
      <pc:sldChg chg="modSp">
        <pc:chgData name="K ANANTHARAMAN ." userId="657a97e1-2ce3-4dca-9a02-0407d9519339" providerId="ADAL" clId="{0168B2B8-32B3-4D1B-A8CD-DCA06C94269E}" dt="2023-08-06T16:58:48.026" v="1"/>
        <pc:sldMkLst>
          <pc:docMk/>
          <pc:sldMk cId="0" sldId="297"/>
        </pc:sldMkLst>
        <pc:spChg chg="mod">
          <ac:chgData name="K ANANTHARAMAN ." userId="657a97e1-2ce3-4dca-9a02-0407d9519339" providerId="ADAL" clId="{0168B2B8-32B3-4D1B-A8CD-DCA06C94269E}" dt="2023-08-06T16:58:20.285" v="0"/>
          <ac:spMkLst>
            <pc:docMk/>
            <pc:sldMk cId="0" sldId="297"/>
            <ac:spMk id="664" creationId="{00000000-0000-0000-0000-000000000000}"/>
          </ac:spMkLst>
        </pc:spChg>
        <pc:spChg chg="mod">
          <ac:chgData name="K ANANTHARAMAN ." userId="657a97e1-2ce3-4dca-9a02-0407d9519339" providerId="ADAL" clId="{0168B2B8-32B3-4D1B-A8CD-DCA06C94269E}" dt="2023-08-06T16:58:48.026" v="1"/>
          <ac:spMkLst>
            <pc:docMk/>
            <pc:sldMk cId="0" sldId="297"/>
            <ac:spMk id="665" creationId="{00000000-0000-0000-0000-000000000000}"/>
          </ac:spMkLst>
        </pc:spChg>
      </pc:sldChg>
      <pc:sldChg chg="modSp">
        <pc:chgData name="K ANANTHARAMAN ." userId="657a97e1-2ce3-4dca-9a02-0407d9519339" providerId="ADAL" clId="{0168B2B8-32B3-4D1B-A8CD-DCA06C94269E}" dt="2023-08-06T16:58:48.026" v="1"/>
        <pc:sldMkLst>
          <pc:docMk/>
          <pc:sldMk cId="0" sldId="298"/>
        </pc:sldMkLst>
        <pc:spChg chg="mod">
          <ac:chgData name="K ANANTHARAMAN ." userId="657a97e1-2ce3-4dca-9a02-0407d9519339" providerId="ADAL" clId="{0168B2B8-32B3-4D1B-A8CD-DCA06C94269E}" dt="2023-08-06T16:58:20.285" v="0"/>
          <ac:spMkLst>
            <pc:docMk/>
            <pc:sldMk cId="0" sldId="298"/>
            <ac:spMk id="670" creationId="{00000000-0000-0000-0000-000000000000}"/>
          </ac:spMkLst>
        </pc:spChg>
        <pc:spChg chg="mod">
          <ac:chgData name="K ANANTHARAMAN ." userId="657a97e1-2ce3-4dca-9a02-0407d9519339" providerId="ADAL" clId="{0168B2B8-32B3-4D1B-A8CD-DCA06C94269E}" dt="2023-08-06T16:58:48.026" v="1"/>
          <ac:spMkLst>
            <pc:docMk/>
            <pc:sldMk cId="0" sldId="298"/>
            <ac:spMk id="671" creationId="{00000000-0000-0000-0000-000000000000}"/>
          </ac:spMkLst>
        </pc:spChg>
      </pc:sldChg>
      <pc:sldChg chg="modSp">
        <pc:chgData name="K ANANTHARAMAN ." userId="657a97e1-2ce3-4dca-9a02-0407d9519339" providerId="ADAL" clId="{0168B2B8-32B3-4D1B-A8CD-DCA06C94269E}" dt="2023-08-06T16:58:48.026" v="1"/>
        <pc:sldMkLst>
          <pc:docMk/>
          <pc:sldMk cId="0" sldId="299"/>
        </pc:sldMkLst>
        <pc:spChg chg="mod">
          <ac:chgData name="K ANANTHARAMAN ." userId="657a97e1-2ce3-4dca-9a02-0407d9519339" providerId="ADAL" clId="{0168B2B8-32B3-4D1B-A8CD-DCA06C94269E}" dt="2023-08-06T16:58:20.285" v="0"/>
          <ac:spMkLst>
            <pc:docMk/>
            <pc:sldMk cId="0" sldId="299"/>
            <ac:spMk id="677" creationId="{00000000-0000-0000-0000-000000000000}"/>
          </ac:spMkLst>
        </pc:spChg>
        <pc:spChg chg="mod">
          <ac:chgData name="K ANANTHARAMAN ." userId="657a97e1-2ce3-4dca-9a02-0407d9519339" providerId="ADAL" clId="{0168B2B8-32B3-4D1B-A8CD-DCA06C94269E}" dt="2023-08-06T16:58:48.026" v="1"/>
          <ac:spMkLst>
            <pc:docMk/>
            <pc:sldMk cId="0" sldId="299"/>
            <ac:spMk id="678" creationId="{00000000-0000-0000-0000-000000000000}"/>
          </ac:spMkLst>
        </pc:spChg>
      </pc:sldChg>
      <pc:sldChg chg="modSp">
        <pc:chgData name="K ANANTHARAMAN ." userId="657a97e1-2ce3-4dca-9a02-0407d9519339" providerId="ADAL" clId="{0168B2B8-32B3-4D1B-A8CD-DCA06C94269E}" dt="2023-08-06T16:58:48.026" v="1"/>
        <pc:sldMkLst>
          <pc:docMk/>
          <pc:sldMk cId="0" sldId="300"/>
        </pc:sldMkLst>
        <pc:spChg chg="mod">
          <ac:chgData name="K ANANTHARAMAN ." userId="657a97e1-2ce3-4dca-9a02-0407d9519339" providerId="ADAL" clId="{0168B2B8-32B3-4D1B-A8CD-DCA06C94269E}" dt="2023-08-06T16:58:20.285" v="0"/>
          <ac:spMkLst>
            <pc:docMk/>
            <pc:sldMk cId="0" sldId="300"/>
            <ac:spMk id="682" creationId="{00000000-0000-0000-0000-000000000000}"/>
          </ac:spMkLst>
        </pc:spChg>
        <pc:spChg chg="mod">
          <ac:chgData name="K ANANTHARAMAN ." userId="657a97e1-2ce3-4dca-9a02-0407d9519339" providerId="ADAL" clId="{0168B2B8-32B3-4D1B-A8CD-DCA06C94269E}" dt="2023-08-06T16:58:48.026" v="1"/>
          <ac:spMkLst>
            <pc:docMk/>
            <pc:sldMk cId="0" sldId="300"/>
            <ac:spMk id="683" creationId="{00000000-0000-0000-0000-000000000000}"/>
          </ac:spMkLst>
        </pc:spChg>
      </pc:sldChg>
      <pc:sldChg chg="modSp">
        <pc:chgData name="K ANANTHARAMAN ." userId="657a97e1-2ce3-4dca-9a02-0407d9519339" providerId="ADAL" clId="{0168B2B8-32B3-4D1B-A8CD-DCA06C94269E}" dt="2023-08-06T16:58:48.026" v="1"/>
        <pc:sldMkLst>
          <pc:docMk/>
          <pc:sldMk cId="0" sldId="301"/>
        </pc:sldMkLst>
        <pc:spChg chg="mod">
          <ac:chgData name="K ANANTHARAMAN ." userId="657a97e1-2ce3-4dca-9a02-0407d9519339" providerId="ADAL" clId="{0168B2B8-32B3-4D1B-A8CD-DCA06C94269E}" dt="2023-08-06T16:58:20.285" v="0"/>
          <ac:spMkLst>
            <pc:docMk/>
            <pc:sldMk cId="0" sldId="301"/>
            <ac:spMk id="688" creationId="{00000000-0000-0000-0000-000000000000}"/>
          </ac:spMkLst>
        </pc:spChg>
        <pc:spChg chg="mod">
          <ac:chgData name="K ANANTHARAMAN ." userId="657a97e1-2ce3-4dca-9a02-0407d9519339" providerId="ADAL" clId="{0168B2B8-32B3-4D1B-A8CD-DCA06C94269E}" dt="2023-08-06T16:58:48.026" v="1"/>
          <ac:spMkLst>
            <pc:docMk/>
            <pc:sldMk cId="0" sldId="301"/>
            <ac:spMk id="689" creationId="{00000000-0000-0000-0000-000000000000}"/>
          </ac:spMkLst>
        </pc:spChg>
      </pc:sldChg>
      <pc:sldChg chg="modSp">
        <pc:chgData name="K ANANTHARAMAN ." userId="657a97e1-2ce3-4dca-9a02-0407d9519339" providerId="ADAL" clId="{0168B2B8-32B3-4D1B-A8CD-DCA06C94269E}" dt="2023-08-06T16:58:48.026" v="1"/>
        <pc:sldMkLst>
          <pc:docMk/>
          <pc:sldMk cId="0" sldId="302"/>
        </pc:sldMkLst>
        <pc:spChg chg="mod">
          <ac:chgData name="K ANANTHARAMAN ." userId="657a97e1-2ce3-4dca-9a02-0407d9519339" providerId="ADAL" clId="{0168B2B8-32B3-4D1B-A8CD-DCA06C94269E}" dt="2023-08-06T16:58:20.285" v="0"/>
          <ac:spMkLst>
            <pc:docMk/>
            <pc:sldMk cId="0" sldId="302"/>
            <ac:spMk id="694" creationId="{00000000-0000-0000-0000-000000000000}"/>
          </ac:spMkLst>
        </pc:spChg>
        <pc:spChg chg="mod">
          <ac:chgData name="K ANANTHARAMAN ." userId="657a97e1-2ce3-4dca-9a02-0407d9519339" providerId="ADAL" clId="{0168B2B8-32B3-4D1B-A8CD-DCA06C94269E}" dt="2023-08-06T16:58:48.026" v="1"/>
          <ac:spMkLst>
            <pc:docMk/>
            <pc:sldMk cId="0" sldId="302"/>
            <ac:spMk id="695" creationId="{00000000-0000-0000-0000-000000000000}"/>
          </ac:spMkLst>
        </pc:spChg>
      </pc:sldChg>
      <pc:sldChg chg="modSp">
        <pc:chgData name="K ANANTHARAMAN ." userId="657a97e1-2ce3-4dca-9a02-0407d9519339" providerId="ADAL" clId="{0168B2B8-32B3-4D1B-A8CD-DCA06C94269E}" dt="2023-08-06T16:58:48.026" v="1"/>
        <pc:sldMkLst>
          <pc:docMk/>
          <pc:sldMk cId="0" sldId="303"/>
        </pc:sldMkLst>
        <pc:spChg chg="mod">
          <ac:chgData name="K ANANTHARAMAN ." userId="657a97e1-2ce3-4dca-9a02-0407d9519339" providerId="ADAL" clId="{0168B2B8-32B3-4D1B-A8CD-DCA06C94269E}" dt="2023-08-06T16:58:20.285" v="0"/>
          <ac:spMkLst>
            <pc:docMk/>
            <pc:sldMk cId="0" sldId="303"/>
            <ac:spMk id="700" creationId="{00000000-0000-0000-0000-000000000000}"/>
          </ac:spMkLst>
        </pc:spChg>
        <pc:spChg chg="mod">
          <ac:chgData name="K ANANTHARAMAN ." userId="657a97e1-2ce3-4dca-9a02-0407d9519339" providerId="ADAL" clId="{0168B2B8-32B3-4D1B-A8CD-DCA06C94269E}" dt="2023-08-06T16:58:48.026" v="1"/>
          <ac:spMkLst>
            <pc:docMk/>
            <pc:sldMk cId="0" sldId="303"/>
            <ac:spMk id="701" creationId="{00000000-0000-0000-0000-000000000000}"/>
          </ac:spMkLst>
        </pc:spChg>
      </pc:sldChg>
      <pc:sldChg chg="modSp">
        <pc:chgData name="K ANANTHARAMAN ." userId="657a97e1-2ce3-4dca-9a02-0407d9519339" providerId="ADAL" clId="{0168B2B8-32B3-4D1B-A8CD-DCA06C94269E}" dt="2023-08-06T16:58:48.026" v="1"/>
        <pc:sldMkLst>
          <pc:docMk/>
          <pc:sldMk cId="0" sldId="304"/>
        </pc:sldMkLst>
        <pc:spChg chg="mod">
          <ac:chgData name="K ANANTHARAMAN ." userId="657a97e1-2ce3-4dca-9a02-0407d9519339" providerId="ADAL" clId="{0168B2B8-32B3-4D1B-A8CD-DCA06C94269E}" dt="2023-08-06T16:58:20.285" v="0"/>
          <ac:spMkLst>
            <pc:docMk/>
            <pc:sldMk cId="0" sldId="304"/>
            <ac:spMk id="706" creationId="{00000000-0000-0000-0000-000000000000}"/>
          </ac:spMkLst>
        </pc:spChg>
        <pc:spChg chg="mod">
          <ac:chgData name="K ANANTHARAMAN ." userId="657a97e1-2ce3-4dca-9a02-0407d9519339" providerId="ADAL" clId="{0168B2B8-32B3-4D1B-A8CD-DCA06C94269E}" dt="2023-08-06T16:58:48.026" v="1"/>
          <ac:spMkLst>
            <pc:docMk/>
            <pc:sldMk cId="0" sldId="304"/>
            <ac:spMk id="707" creationId="{00000000-0000-0000-0000-000000000000}"/>
          </ac:spMkLst>
        </pc:spChg>
      </pc:sldChg>
      <pc:sldChg chg="modSp">
        <pc:chgData name="K ANANTHARAMAN ." userId="657a97e1-2ce3-4dca-9a02-0407d9519339" providerId="ADAL" clId="{0168B2B8-32B3-4D1B-A8CD-DCA06C94269E}" dt="2023-08-06T16:58:48.026" v="1"/>
        <pc:sldMkLst>
          <pc:docMk/>
          <pc:sldMk cId="0" sldId="305"/>
        </pc:sldMkLst>
        <pc:spChg chg="mod">
          <ac:chgData name="K ANANTHARAMAN ." userId="657a97e1-2ce3-4dca-9a02-0407d9519339" providerId="ADAL" clId="{0168B2B8-32B3-4D1B-A8CD-DCA06C94269E}" dt="2023-08-06T16:58:20.285" v="0"/>
          <ac:spMkLst>
            <pc:docMk/>
            <pc:sldMk cId="0" sldId="305"/>
            <ac:spMk id="712" creationId="{00000000-0000-0000-0000-000000000000}"/>
          </ac:spMkLst>
        </pc:spChg>
        <pc:spChg chg="mod">
          <ac:chgData name="K ANANTHARAMAN ." userId="657a97e1-2ce3-4dca-9a02-0407d9519339" providerId="ADAL" clId="{0168B2B8-32B3-4D1B-A8CD-DCA06C94269E}" dt="2023-08-06T16:58:48.026" v="1"/>
          <ac:spMkLst>
            <pc:docMk/>
            <pc:sldMk cId="0" sldId="305"/>
            <ac:spMk id="713" creationId="{00000000-0000-0000-0000-000000000000}"/>
          </ac:spMkLst>
        </pc:spChg>
      </pc:sldChg>
      <pc:sldChg chg="modSp">
        <pc:chgData name="K ANANTHARAMAN ." userId="657a97e1-2ce3-4dca-9a02-0407d9519339" providerId="ADAL" clId="{0168B2B8-32B3-4D1B-A8CD-DCA06C94269E}" dt="2023-08-06T16:58:48.026" v="1"/>
        <pc:sldMkLst>
          <pc:docMk/>
          <pc:sldMk cId="0" sldId="306"/>
        </pc:sldMkLst>
        <pc:spChg chg="mod">
          <ac:chgData name="K ANANTHARAMAN ." userId="657a97e1-2ce3-4dca-9a02-0407d9519339" providerId="ADAL" clId="{0168B2B8-32B3-4D1B-A8CD-DCA06C94269E}" dt="2023-08-06T16:58:20.285" v="0"/>
          <ac:spMkLst>
            <pc:docMk/>
            <pc:sldMk cId="0" sldId="306"/>
            <ac:spMk id="718" creationId="{00000000-0000-0000-0000-000000000000}"/>
          </ac:spMkLst>
        </pc:spChg>
        <pc:spChg chg="mod">
          <ac:chgData name="K ANANTHARAMAN ." userId="657a97e1-2ce3-4dca-9a02-0407d9519339" providerId="ADAL" clId="{0168B2B8-32B3-4D1B-A8CD-DCA06C94269E}" dt="2023-08-06T16:58:48.026" v="1"/>
          <ac:spMkLst>
            <pc:docMk/>
            <pc:sldMk cId="0" sldId="306"/>
            <ac:spMk id="719" creationId="{00000000-0000-0000-0000-000000000000}"/>
          </ac:spMkLst>
        </pc:spChg>
      </pc:sldChg>
      <pc:sldChg chg="modSp">
        <pc:chgData name="K ANANTHARAMAN ." userId="657a97e1-2ce3-4dca-9a02-0407d9519339" providerId="ADAL" clId="{0168B2B8-32B3-4D1B-A8CD-DCA06C94269E}" dt="2023-08-06T16:58:48.026" v="1"/>
        <pc:sldMkLst>
          <pc:docMk/>
          <pc:sldMk cId="0" sldId="307"/>
        </pc:sldMkLst>
        <pc:spChg chg="mod">
          <ac:chgData name="K ANANTHARAMAN ." userId="657a97e1-2ce3-4dca-9a02-0407d9519339" providerId="ADAL" clId="{0168B2B8-32B3-4D1B-A8CD-DCA06C94269E}" dt="2023-08-06T16:58:20.285" v="0"/>
          <ac:spMkLst>
            <pc:docMk/>
            <pc:sldMk cId="0" sldId="307"/>
            <ac:spMk id="724" creationId="{00000000-0000-0000-0000-000000000000}"/>
          </ac:spMkLst>
        </pc:spChg>
        <pc:spChg chg="mod">
          <ac:chgData name="K ANANTHARAMAN ." userId="657a97e1-2ce3-4dca-9a02-0407d9519339" providerId="ADAL" clId="{0168B2B8-32B3-4D1B-A8CD-DCA06C94269E}" dt="2023-08-06T16:58:48.026" v="1"/>
          <ac:spMkLst>
            <pc:docMk/>
            <pc:sldMk cId="0" sldId="307"/>
            <ac:spMk id="725" creationId="{00000000-0000-0000-0000-000000000000}"/>
          </ac:spMkLst>
        </pc:spChg>
      </pc:sldChg>
      <pc:sldChg chg="modSp">
        <pc:chgData name="K ANANTHARAMAN ." userId="657a97e1-2ce3-4dca-9a02-0407d9519339" providerId="ADAL" clId="{0168B2B8-32B3-4D1B-A8CD-DCA06C94269E}" dt="2023-08-06T16:58:48.026" v="1"/>
        <pc:sldMkLst>
          <pc:docMk/>
          <pc:sldMk cId="0" sldId="308"/>
        </pc:sldMkLst>
        <pc:spChg chg="mod">
          <ac:chgData name="K ANANTHARAMAN ." userId="657a97e1-2ce3-4dca-9a02-0407d9519339" providerId="ADAL" clId="{0168B2B8-32B3-4D1B-A8CD-DCA06C94269E}" dt="2023-08-06T16:58:20.285" v="0"/>
          <ac:spMkLst>
            <pc:docMk/>
            <pc:sldMk cId="0" sldId="308"/>
            <ac:spMk id="730" creationId="{00000000-0000-0000-0000-000000000000}"/>
          </ac:spMkLst>
        </pc:spChg>
        <pc:spChg chg="mod">
          <ac:chgData name="K ANANTHARAMAN ." userId="657a97e1-2ce3-4dca-9a02-0407d9519339" providerId="ADAL" clId="{0168B2B8-32B3-4D1B-A8CD-DCA06C94269E}" dt="2023-08-06T16:58:48.026" v="1"/>
          <ac:spMkLst>
            <pc:docMk/>
            <pc:sldMk cId="0" sldId="308"/>
            <ac:spMk id="731" creationId="{00000000-0000-0000-0000-000000000000}"/>
          </ac:spMkLst>
        </pc:spChg>
      </pc:sldChg>
      <pc:sldChg chg="modSp">
        <pc:chgData name="K ANANTHARAMAN ." userId="657a97e1-2ce3-4dca-9a02-0407d9519339" providerId="ADAL" clId="{0168B2B8-32B3-4D1B-A8CD-DCA06C94269E}" dt="2023-08-06T16:58:48.026" v="1"/>
        <pc:sldMkLst>
          <pc:docMk/>
          <pc:sldMk cId="0" sldId="309"/>
        </pc:sldMkLst>
        <pc:spChg chg="mod">
          <ac:chgData name="K ANANTHARAMAN ." userId="657a97e1-2ce3-4dca-9a02-0407d9519339" providerId="ADAL" clId="{0168B2B8-32B3-4D1B-A8CD-DCA06C94269E}" dt="2023-08-06T16:58:20.285" v="0"/>
          <ac:spMkLst>
            <pc:docMk/>
            <pc:sldMk cId="0" sldId="309"/>
            <ac:spMk id="735" creationId="{00000000-0000-0000-0000-000000000000}"/>
          </ac:spMkLst>
        </pc:spChg>
        <pc:spChg chg="mod">
          <ac:chgData name="K ANANTHARAMAN ." userId="657a97e1-2ce3-4dca-9a02-0407d9519339" providerId="ADAL" clId="{0168B2B8-32B3-4D1B-A8CD-DCA06C94269E}" dt="2023-08-06T16:58:48.026" v="1"/>
          <ac:spMkLst>
            <pc:docMk/>
            <pc:sldMk cId="0" sldId="309"/>
            <ac:spMk id="736" creationId="{00000000-0000-0000-0000-000000000000}"/>
          </ac:spMkLst>
        </pc:spChg>
      </pc:sldChg>
      <pc:sldChg chg="modSp">
        <pc:chgData name="K ANANTHARAMAN ." userId="657a97e1-2ce3-4dca-9a02-0407d9519339" providerId="ADAL" clId="{0168B2B8-32B3-4D1B-A8CD-DCA06C94269E}" dt="2023-08-06T16:58:48.026" v="1"/>
        <pc:sldMkLst>
          <pc:docMk/>
          <pc:sldMk cId="0" sldId="310"/>
        </pc:sldMkLst>
        <pc:spChg chg="mod">
          <ac:chgData name="K ANANTHARAMAN ." userId="657a97e1-2ce3-4dca-9a02-0407d9519339" providerId="ADAL" clId="{0168B2B8-32B3-4D1B-A8CD-DCA06C94269E}" dt="2023-08-06T16:58:20.285" v="0"/>
          <ac:spMkLst>
            <pc:docMk/>
            <pc:sldMk cId="0" sldId="310"/>
            <ac:spMk id="741" creationId="{00000000-0000-0000-0000-000000000000}"/>
          </ac:spMkLst>
        </pc:spChg>
        <pc:spChg chg="mod">
          <ac:chgData name="K ANANTHARAMAN ." userId="657a97e1-2ce3-4dca-9a02-0407d9519339" providerId="ADAL" clId="{0168B2B8-32B3-4D1B-A8CD-DCA06C94269E}" dt="2023-08-06T16:58:48.026" v="1"/>
          <ac:spMkLst>
            <pc:docMk/>
            <pc:sldMk cId="0" sldId="310"/>
            <ac:spMk id="742" creationId="{00000000-0000-0000-0000-000000000000}"/>
          </ac:spMkLst>
        </pc:spChg>
      </pc:sldChg>
      <pc:sldChg chg="modSp">
        <pc:chgData name="K ANANTHARAMAN ." userId="657a97e1-2ce3-4dca-9a02-0407d9519339" providerId="ADAL" clId="{0168B2B8-32B3-4D1B-A8CD-DCA06C94269E}" dt="2023-08-06T16:58:48.026" v="1"/>
        <pc:sldMkLst>
          <pc:docMk/>
          <pc:sldMk cId="0" sldId="311"/>
        </pc:sldMkLst>
        <pc:spChg chg="mod">
          <ac:chgData name="K ANANTHARAMAN ." userId="657a97e1-2ce3-4dca-9a02-0407d9519339" providerId="ADAL" clId="{0168B2B8-32B3-4D1B-A8CD-DCA06C94269E}" dt="2023-08-06T16:58:20.285" v="0"/>
          <ac:spMkLst>
            <pc:docMk/>
            <pc:sldMk cId="0" sldId="311"/>
            <ac:spMk id="746" creationId="{00000000-0000-0000-0000-000000000000}"/>
          </ac:spMkLst>
        </pc:spChg>
        <pc:spChg chg="mod">
          <ac:chgData name="K ANANTHARAMAN ." userId="657a97e1-2ce3-4dca-9a02-0407d9519339" providerId="ADAL" clId="{0168B2B8-32B3-4D1B-A8CD-DCA06C94269E}" dt="2023-08-06T16:58:48.026" v="1"/>
          <ac:spMkLst>
            <pc:docMk/>
            <pc:sldMk cId="0" sldId="311"/>
            <ac:spMk id="747" creationId="{00000000-0000-0000-0000-000000000000}"/>
          </ac:spMkLst>
        </pc:spChg>
      </pc:sldChg>
      <pc:sldChg chg="modSp">
        <pc:chgData name="K ANANTHARAMAN ." userId="657a97e1-2ce3-4dca-9a02-0407d9519339" providerId="ADAL" clId="{0168B2B8-32B3-4D1B-A8CD-DCA06C94269E}" dt="2023-08-06T16:58:48.026" v="1"/>
        <pc:sldMkLst>
          <pc:docMk/>
          <pc:sldMk cId="0" sldId="312"/>
        </pc:sldMkLst>
        <pc:spChg chg="mod">
          <ac:chgData name="K ANANTHARAMAN ." userId="657a97e1-2ce3-4dca-9a02-0407d9519339" providerId="ADAL" clId="{0168B2B8-32B3-4D1B-A8CD-DCA06C94269E}" dt="2023-08-06T16:58:20.285" v="0"/>
          <ac:spMkLst>
            <pc:docMk/>
            <pc:sldMk cId="0" sldId="312"/>
            <ac:spMk id="752" creationId="{00000000-0000-0000-0000-000000000000}"/>
          </ac:spMkLst>
        </pc:spChg>
        <pc:spChg chg="mod">
          <ac:chgData name="K ANANTHARAMAN ." userId="657a97e1-2ce3-4dca-9a02-0407d9519339" providerId="ADAL" clId="{0168B2B8-32B3-4D1B-A8CD-DCA06C94269E}" dt="2023-08-06T16:58:48.026" v="1"/>
          <ac:spMkLst>
            <pc:docMk/>
            <pc:sldMk cId="0" sldId="312"/>
            <ac:spMk id="753" creationId="{00000000-0000-0000-0000-000000000000}"/>
          </ac:spMkLst>
        </pc:spChg>
      </pc:sldChg>
      <pc:sldChg chg="modSp">
        <pc:chgData name="K ANANTHARAMAN ." userId="657a97e1-2ce3-4dca-9a02-0407d9519339" providerId="ADAL" clId="{0168B2B8-32B3-4D1B-A8CD-DCA06C94269E}" dt="2023-08-06T16:58:48.026" v="1"/>
        <pc:sldMkLst>
          <pc:docMk/>
          <pc:sldMk cId="0" sldId="313"/>
        </pc:sldMkLst>
        <pc:spChg chg="mod">
          <ac:chgData name="K ANANTHARAMAN ." userId="657a97e1-2ce3-4dca-9a02-0407d9519339" providerId="ADAL" clId="{0168B2B8-32B3-4D1B-A8CD-DCA06C94269E}" dt="2023-08-06T16:58:20.285" v="0"/>
          <ac:spMkLst>
            <pc:docMk/>
            <pc:sldMk cId="0" sldId="313"/>
            <ac:spMk id="760" creationId="{00000000-0000-0000-0000-000000000000}"/>
          </ac:spMkLst>
        </pc:spChg>
        <pc:spChg chg="mod">
          <ac:chgData name="K ANANTHARAMAN ." userId="657a97e1-2ce3-4dca-9a02-0407d9519339" providerId="ADAL" clId="{0168B2B8-32B3-4D1B-A8CD-DCA06C94269E}" dt="2023-08-06T16:58:48.026" v="1"/>
          <ac:spMkLst>
            <pc:docMk/>
            <pc:sldMk cId="0" sldId="313"/>
            <ac:spMk id="761" creationId="{00000000-0000-0000-0000-000000000000}"/>
          </ac:spMkLst>
        </pc:spChg>
      </pc:sldChg>
      <pc:sldChg chg="modSp">
        <pc:chgData name="K ANANTHARAMAN ." userId="657a97e1-2ce3-4dca-9a02-0407d9519339" providerId="ADAL" clId="{0168B2B8-32B3-4D1B-A8CD-DCA06C94269E}" dt="2023-08-06T16:58:48.026" v="1"/>
        <pc:sldMkLst>
          <pc:docMk/>
          <pc:sldMk cId="0" sldId="315"/>
        </pc:sldMkLst>
        <pc:spChg chg="mod">
          <ac:chgData name="K ANANTHARAMAN ." userId="657a97e1-2ce3-4dca-9a02-0407d9519339" providerId="ADAL" clId="{0168B2B8-32B3-4D1B-A8CD-DCA06C94269E}" dt="2023-08-06T16:58:20.285" v="0"/>
          <ac:spMkLst>
            <pc:docMk/>
            <pc:sldMk cId="0" sldId="315"/>
            <ac:spMk id="775" creationId="{00000000-0000-0000-0000-000000000000}"/>
          </ac:spMkLst>
        </pc:spChg>
        <pc:spChg chg="mod">
          <ac:chgData name="K ANANTHARAMAN ." userId="657a97e1-2ce3-4dca-9a02-0407d9519339" providerId="ADAL" clId="{0168B2B8-32B3-4D1B-A8CD-DCA06C94269E}" dt="2023-08-06T16:58:48.026" v="1"/>
          <ac:spMkLst>
            <pc:docMk/>
            <pc:sldMk cId="0" sldId="315"/>
            <ac:spMk id="776" creationId="{00000000-0000-0000-0000-000000000000}"/>
          </ac:spMkLst>
        </pc:spChg>
      </pc:sldChg>
      <pc:sldChg chg="modSp">
        <pc:chgData name="K ANANTHARAMAN ." userId="657a97e1-2ce3-4dca-9a02-0407d9519339" providerId="ADAL" clId="{0168B2B8-32B3-4D1B-A8CD-DCA06C94269E}" dt="2023-08-06T16:58:48.026" v="1"/>
        <pc:sldMkLst>
          <pc:docMk/>
          <pc:sldMk cId="0" sldId="316"/>
        </pc:sldMkLst>
        <pc:spChg chg="mod">
          <ac:chgData name="K ANANTHARAMAN ." userId="657a97e1-2ce3-4dca-9a02-0407d9519339" providerId="ADAL" clId="{0168B2B8-32B3-4D1B-A8CD-DCA06C94269E}" dt="2023-08-06T16:58:20.285" v="0"/>
          <ac:spMkLst>
            <pc:docMk/>
            <pc:sldMk cId="0" sldId="316"/>
            <ac:spMk id="781" creationId="{00000000-0000-0000-0000-000000000000}"/>
          </ac:spMkLst>
        </pc:spChg>
        <pc:spChg chg="mod">
          <ac:chgData name="K ANANTHARAMAN ." userId="657a97e1-2ce3-4dca-9a02-0407d9519339" providerId="ADAL" clId="{0168B2B8-32B3-4D1B-A8CD-DCA06C94269E}" dt="2023-08-06T16:58:48.026" v="1"/>
          <ac:spMkLst>
            <pc:docMk/>
            <pc:sldMk cId="0" sldId="316"/>
            <ac:spMk id="782" creationId="{00000000-0000-0000-0000-000000000000}"/>
          </ac:spMkLst>
        </pc:spChg>
      </pc:sldChg>
      <pc:sldChg chg="modSp">
        <pc:chgData name="K ANANTHARAMAN ." userId="657a97e1-2ce3-4dca-9a02-0407d9519339" providerId="ADAL" clId="{0168B2B8-32B3-4D1B-A8CD-DCA06C94269E}" dt="2023-08-06T16:58:48.026" v="1"/>
        <pc:sldMkLst>
          <pc:docMk/>
          <pc:sldMk cId="0" sldId="317"/>
        </pc:sldMkLst>
        <pc:spChg chg="mod">
          <ac:chgData name="K ANANTHARAMAN ." userId="657a97e1-2ce3-4dca-9a02-0407d9519339" providerId="ADAL" clId="{0168B2B8-32B3-4D1B-A8CD-DCA06C94269E}" dt="2023-08-06T16:58:20.285" v="0"/>
          <ac:spMkLst>
            <pc:docMk/>
            <pc:sldMk cId="0" sldId="317"/>
            <ac:spMk id="787" creationId="{00000000-0000-0000-0000-000000000000}"/>
          </ac:spMkLst>
        </pc:spChg>
        <pc:spChg chg="mod">
          <ac:chgData name="K ANANTHARAMAN ." userId="657a97e1-2ce3-4dca-9a02-0407d9519339" providerId="ADAL" clId="{0168B2B8-32B3-4D1B-A8CD-DCA06C94269E}" dt="2023-08-06T16:58:48.026" v="1"/>
          <ac:spMkLst>
            <pc:docMk/>
            <pc:sldMk cId="0" sldId="317"/>
            <ac:spMk id="788" creationId="{00000000-0000-0000-0000-000000000000}"/>
          </ac:spMkLst>
        </pc:spChg>
      </pc:sldChg>
      <pc:sldChg chg="modSp">
        <pc:chgData name="K ANANTHARAMAN ." userId="657a97e1-2ce3-4dca-9a02-0407d9519339" providerId="ADAL" clId="{0168B2B8-32B3-4D1B-A8CD-DCA06C94269E}" dt="2023-08-06T16:58:48.026" v="1"/>
        <pc:sldMkLst>
          <pc:docMk/>
          <pc:sldMk cId="0" sldId="318"/>
        </pc:sldMkLst>
        <pc:spChg chg="mod">
          <ac:chgData name="K ANANTHARAMAN ." userId="657a97e1-2ce3-4dca-9a02-0407d9519339" providerId="ADAL" clId="{0168B2B8-32B3-4D1B-A8CD-DCA06C94269E}" dt="2023-08-06T16:58:20.285" v="0"/>
          <ac:spMkLst>
            <pc:docMk/>
            <pc:sldMk cId="0" sldId="318"/>
            <ac:spMk id="793" creationId="{00000000-0000-0000-0000-000000000000}"/>
          </ac:spMkLst>
        </pc:spChg>
        <pc:spChg chg="mod">
          <ac:chgData name="K ANANTHARAMAN ." userId="657a97e1-2ce3-4dca-9a02-0407d9519339" providerId="ADAL" clId="{0168B2B8-32B3-4D1B-A8CD-DCA06C94269E}" dt="2023-08-06T16:58:48.026" v="1"/>
          <ac:spMkLst>
            <pc:docMk/>
            <pc:sldMk cId="0" sldId="318"/>
            <ac:spMk id="794" creationId="{00000000-0000-0000-0000-000000000000}"/>
          </ac:spMkLst>
        </pc:spChg>
      </pc:sldChg>
      <pc:sldChg chg="modSp">
        <pc:chgData name="K ANANTHARAMAN ." userId="657a97e1-2ce3-4dca-9a02-0407d9519339" providerId="ADAL" clId="{0168B2B8-32B3-4D1B-A8CD-DCA06C94269E}" dt="2023-08-06T16:58:48.026" v="1"/>
        <pc:sldMkLst>
          <pc:docMk/>
          <pc:sldMk cId="0" sldId="319"/>
        </pc:sldMkLst>
        <pc:spChg chg="mod">
          <ac:chgData name="K ANANTHARAMAN ." userId="657a97e1-2ce3-4dca-9a02-0407d9519339" providerId="ADAL" clId="{0168B2B8-32B3-4D1B-A8CD-DCA06C94269E}" dt="2023-08-06T16:58:20.285" v="0"/>
          <ac:spMkLst>
            <pc:docMk/>
            <pc:sldMk cId="0" sldId="319"/>
            <ac:spMk id="803" creationId="{00000000-0000-0000-0000-000000000000}"/>
          </ac:spMkLst>
        </pc:spChg>
        <pc:spChg chg="mod">
          <ac:chgData name="K ANANTHARAMAN ." userId="657a97e1-2ce3-4dca-9a02-0407d9519339" providerId="ADAL" clId="{0168B2B8-32B3-4D1B-A8CD-DCA06C94269E}" dt="2023-08-06T16:58:48.026" v="1"/>
          <ac:spMkLst>
            <pc:docMk/>
            <pc:sldMk cId="0" sldId="319"/>
            <ac:spMk id="804" creationId="{00000000-0000-0000-0000-000000000000}"/>
          </ac:spMkLst>
        </pc:spChg>
      </pc:sldChg>
      <pc:sldChg chg="modSp">
        <pc:chgData name="K ANANTHARAMAN ." userId="657a97e1-2ce3-4dca-9a02-0407d9519339" providerId="ADAL" clId="{0168B2B8-32B3-4D1B-A8CD-DCA06C94269E}" dt="2023-08-06T16:58:48.026" v="1"/>
        <pc:sldMkLst>
          <pc:docMk/>
          <pc:sldMk cId="0" sldId="320"/>
        </pc:sldMkLst>
        <pc:spChg chg="mod">
          <ac:chgData name="K ANANTHARAMAN ." userId="657a97e1-2ce3-4dca-9a02-0407d9519339" providerId="ADAL" clId="{0168B2B8-32B3-4D1B-A8CD-DCA06C94269E}" dt="2023-08-06T16:58:20.285" v="0"/>
          <ac:spMkLst>
            <pc:docMk/>
            <pc:sldMk cId="0" sldId="320"/>
            <ac:spMk id="809" creationId="{00000000-0000-0000-0000-000000000000}"/>
          </ac:spMkLst>
        </pc:spChg>
        <pc:spChg chg="mod">
          <ac:chgData name="K ANANTHARAMAN ." userId="657a97e1-2ce3-4dca-9a02-0407d9519339" providerId="ADAL" clId="{0168B2B8-32B3-4D1B-A8CD-DCA06C94269E}" dt="2023-08-06T16:58:48.026" v="1"/>
          <ac:spMkLst>
            <pc:docMk/>
            <pc:sldMk cId="0" sldId="320"/>
            <ac:spMk id="810" creationId="{00000000-0000-0000-0000-000000000000}"/>
          </ac:spMkLst>
        </pc:spChg>
      </pc:sldChg>
      <pc:sldChg chg="modSp">
        <pc:chgData name="K ANANTHARAMAN ." userId="657a97e1-2ce3-4dca-9a02-0407d9519339" providerId="ADAL" clId="{0168B2B8-32B3-4D1B-A8CD-DCA06C94269E}" dt="2023-08-06T16:58:48.026" v="1"/>
        <pc:sldMkLst>
          <pc:docMk/>
          <pc:sldMk cId="0" sldId="321"/>
        </pc:sldMkLst>
        <pc:spChg chg="mod">
          <ac:chgData name="K ANANTHARAMAN ." userId="657a97e1-2ce3-4dca-9a02-0407d9519339" providerId="ADAL" clId="{0168B2B8-32B3-4D1B-A8CD-DCA06C94269E}" dt="2023-08-06T16:58:20.285" v="0"/>
          <ac:spMkLst>
            <pc:docMk/>
            <pc:sldMk cId="0" sldId="321"/>
            <ac:spMk id="815" creationId="{00000000-0000-0000-0000-000000000000}"/>
          </ac:spMkLst>
        </pc:spChg>
        <pc:spChg chg="mod">
          <ac:chgData name="K ANANTHARAMAN ." userId="657a97e1-2ce3-4dca-9a02-0407d9519339" providerId="ADAL" clId="{0168B2B8-32B3-4D1B-A8CD-DCA06C94269E}" dt="2023-08-06T16:58:48.026" v="1"/>
          <ac:spMkLst>
            <pc:docMk/>
            <pc:sldMk cId="0" sldId="321"/>
            <ac:spMk id="816" creationId="{00000000-0000-0000-0000-000000000000}"/>
          </ac:spMkLst>
        </pc:spChg>
      </pc:sldChg>
      <pc:sldChg chg="modSp">
        <pc:chgData name="K ANANTHARAMAN ." userId="657a97e1-2ce3-4dca-9a02-0407d9519339" providerId="ADAL" clId="{0168B2B8-32B3-4D1B-A8CD-DCA06C94269E}" dt="2023-08-06T16:58:48.026" v="1"/>
        <pc:sldMkLst>
          <pc:docMk/>
          <pc:sldMk cId="0" sldId="322"/>
        </pc:sldMkLst>
        <pc:spChg chg="mod">
          <ac:chgData name="K ANANTHARAMAN ." userId="657a97e1-2ce3-4dca-9a02-0407d9519339" providerId="ADAL" clId="{0168B2B8-32B3-4D1B-A8CD-DCA06C94269E}" dt="2023-08-06T16:58:20.285" v="0"/>
          <ac:spMkLst>
            <pc:docMk/>
            <pc:sldMk cId="0" sldId="322"/>
            <ac:spMk id="821" creationId="{00000000-0000-0000-0000-000000000000}"/>
          </ac:spMkLst>
        </pc:spChg>
        <pc:spChg chg="mod">
          <ac:chgData name="K ANANTHARAMAN ." userId="657a97e1-2ce3-4dca-9a02-0407d9519339" providerId="ADAL" clId="{0168B2B8-32B3-4D1B-A8CD-DCA06C94269E}" dt="2023-08-06T16:58:48.026" v="1"/>
          <ac:spMkLst>
            <pc:docMk/>
            <pc:sldMk cId="0" sldId="322"/>
            <ac:spMk id="822" creationId="{00000000-0000-0000-0000-000000000000}"/>
          </ac:spMkLst>
        </pc:spChg>
      </pc:sldChg>
      <pc:sldChg chg="modSp">
        <pc:chgData name="K ANANTHARAMAN ." userId="657a97e1-2ce3-4dca-9a02-0407d9519339" providerId="ADAL" clId="{0168B2B8-32B3-4D1B-A8CD-DCA06C94269E}" dt="2023-08-06T16:58:48.026" v="1"/>
        <pc:sldMkLst>
          <pc:docMk/>
          <pc:sldMk cId="0" sldId="323"/>
        </pc:sldMkLst>
        <pc:spChg chg="mod">
          <ac:chgData name="K ANANTHARAMAN ." userId="657a97e1-2ce3-4dca-9a02-0407d9519339" providerId="ADAL" clId="{0168B2B8-32B3-4D1B-A8CD-DCA06C94269E}" dt="2023-08-06T16:58:20.285" v="0"/>
          <ac:spMkLst>
            <pc:docMk/>
            <pc:sldMk cId="0" sldId="323"/>
            <ac:spMk id="827" creationId="{00000000-0000-0000-0000-000000000000}"/>
          </ac:spMkLst>
        </pc:spChg>
        <pc:spChg chg="mod">
          <ac:chgData name="K ANANTHARAMAN ." userId="657a97e1-2ce3-4dca-9a02-0407d9519339" providerId="ADAL" clId="{0168B2B8-32B3-4D1B-A8CD-DCA06C94269E}" dt="2023-08-06T16:58:48.026" v="1"/>
          <ac:spMkLst>
            <pc:docMk/>
            <pc:sldMk cId="0" sldId="323"/>
            <ac:spMk id="828" creationId="{00000000-0000-0000-0000-000000000000}"/>
          </ac:spMkLst>
        </pc:spChg>
      </pc:sldChg>
      <pc:sldChg chg="modSp">
        <pc:chgData name="K ANANTHARAMAN ." userId="657a97e1-2ce3-4dca-9a02-0407d9519339" providerId="ADAL" clId="{0168B2B8-32B3-4D1B-A8CD-DCA06C94269E}" dt="2023-08-06T16:58:48.026" v="1"/>
        <pc:sldMkLst>
          <pc:docMk/>
          <pc:sldMk cId="0" sldId="324"/>
        </pc:sldMkLst>
        <pc:spChg chg="mod">
          <ac:chgData name="K ANANTHARAMAN ." userId="657a97e1-2ce3-4dca-9a02-0407d9519339" providerId="ADAL" clId="{0168B2B8-32B3-4D1B-A8CD-DCA06C94269E}" dt="2023-08-06T16:58:20.285" v="0"/>
          <ac:spMkLst>
            <pc:docMk/>
            <pc:sldMk cId="0" sldId="324"/>
            <ac:spMk id="833" creationId="{00000000-0000-0000-0000-000000000000}"/>
          </ac:spMkLst>
        </pc:spChg>
        <pc:spChg chg="mod">
          <ac:chgData name="K ANANTHARAMAN ." userId="657a97e1-2ce3-4dca-9a02-0407d9519339" providerId="ADAL" clId="{0168B2B8-32B3-4D1B-A8CD-DCA06C94269E}" dt="2023-08-06T16:58:48.026" v="1"/>
          <ac:spMkLst>
            <pc:docMk/>
            <pc:sldMk cId="0" sldId="324"/>
            <ac:spMk id="834" creationId="{00000000-0000-0000-0000-000000000000}"/>
          </ac:spMkLst>
        </pc:spChg>
      </pc:sldChg>
      <pc:sldChg chg="modSp">
        <pc:chgData name="K ANANTHARAMAN ." userId="657a97e1-2ce3-4dca-9a02-0407d9519339" providerId="ADAL" clId="{0168B2B8-32B3-4D1B-A8CD-DCA06C94269E}" dt="2023-08-06T16:58:48.026" v="1"/>
        <pc:sldMkLst>
          <pc:docMk/>
          <pc:sldMk cId="0" sldId="325"/>
        </pc:sldMkLst>
        <pc:spChg chg="mod">
          <ac:chgData name="K ANANTHARAMAN ." userId="657a97e1-2ce3-4dca-9a02-0407d9519339" providerId="ADAL" clId="{0168B2B8-32B3-4D1B-A8CD-DCA06C94269E}" dt="2023-08-06T16:58:20.285" v="0"/>
          <ac:spMkLst>
            <pc:docMk/>
            <pc:sldMk cId="0" sldId="325"/>
            <ac:spMk id="839" creationId="{00000000-0000-0000-0000-000000000000}"/>
          </ac:spMkLst>
        </pc:spChg>
        <pc:spChg chg="mod">
          <ac:chgData name="K ANANTHARAMAN ." userId="657a97e1-2ce3-4dca-9a02-0407d9519339" providerId="ADAL" clId="{0168B2B8-32B3-4D1B-A8CD-DCA06C94269E}" dt="2023-08-06T16:58:48.026" v="1"/>
          <ac:spMkLst>
            <pc:docMk/>
            <pc:sldMk cId="0" sldId="325"/>
            <ac:spMk id="840" creationId="{00000000-0000-0000-0000-000000000000}"/>
          </ac:spMkLst>
        </pc:spChg>
      </pc:sldChg>
      <pc:sldChg chg="modSp">
        <pc:chgData name="K ANANTHARAMAN ." userId="657a97e1-2ce3-4dca-9a02-0407d9519339" providerId="ADAL" clId="{0168B2B8-32B3-4D1B-A8CD-DCA06C94269E}" dt="2023-08-06T16:58:48.026" v="1"/>
        <pc:sldMkLst>
          <pc:docMk/>
          <pc:sldMk cId="0" sldId="326"/>
        </pc:sldMkLst>
        <pc:spChg chg="mod">
          <ac:chgData name="K ANANTHARAMAN ." userId="657a97e1-2ce3-4dca-9a02-0407d9519339" providerId="ADAL" clId="{0168B2B8-32B3-4D1B-A8CD-DCA06C94269E}" dt="2023-08-06T16:58:20.285" v="0"/>
          <ac:spMkLst>
            <pc:docMk/>
            <pc:sldMk cId="0" sldId="326"/>
            <ac:spMk id="844" creationId="{00000000-0000-0000-0000-000000000000}"/>
          </ac:spMkLst>
        </pc:spChg>
        <pc:spChg chg="mod">
          <ac:chgData name="K ANANTHARAMAN ." userId="657a97e1-2ce3-4dca-9a02-0407d9519339" providerId="ADAL" clId="{0168B2B8-32B3-4D1B-A8CD-DCA06C94269E}" dt="2023-08-06T16:58:48.026" v="1"/>
          <ac:spMkLst>
            <pc:docMk/>
            <pc:sldMk cId="0" sldId="326"/>
            <ac:spMk id="845" creationId="{00000000-0000-0000-0000-000000000000}"/>
          </ac:spMkLst>
        </pc:spChg>
      </pc:sldChg>
      <pc:sldChg chg="new del">
        <pc:chgData name="K ANANTHARAMAN ." userId="657a97e1-2ce3-4dca-9a02-0407d9519339" providerId="ADAL" clId="{0168B2B8-32B3-4D1B-A8CD-DCA06C94269E}" dt="2023-08-08T03:07:06.404" v="115" actId="47"/>
        <pc:sldMkLst>
          <pc:docMk/>
          <pc:sldMk cId="2449877098" sldId="327"/>
        </pc:sldMkLst>
      </pc:sldChg>
      <pc:sldChg chg="new del">
        <pc:chgData name="K ANANTHARAMAN ." userId="657a97e1-2ce3-4dca-9a02-0407d9519339" providerId="ADAL" clId="{0168B2B8-32B3-4D1B-A8CD-DCA06C94269E}" dt="2023-08-07T02:45:06.108" v="11" actId="47"/>
        <pc:sldMkLst>
          <pc:docMk/>
          <pc:sldMk cId="3559863029" sldId="327"/>
        </pc:sldMkLst>
      </pc:sldChg>
      <pc:sldChg chg="addSp delSp modSp new mod">
        <pc:chgData name="K ANANTHARAMAN ." userId="657a97e1-2ce3-4dca-9a02-0407d9519339" providerId="ADAL" clId="{0168B2B8-32B3-4D1B-A8CD-DCA06C94269E}" dt="2023-08-08T03:13:07.222" v="235" actId="20577"/>
        <pc:sldMkLst>
          <pc:docMk/>
          <pc:sldMk cId="2413471018" sldId="328"/>
        </pc:sldMkLst>
        <pc:spChg chg="mod">
          <ac:chgData name="K ANANTHARAMAN ." userId="657a97e1-2ce3-4dca-9a02-0407d9519339" providerId="ADAL" clId="{0168B2B8-32B3-4D1B-A8CD-DCA06C94269E}" dt="2023-08-08T03:13:07.222" v="235" actId="20577"/>
          <ac:spMkLst>
            <pc:docMk/>
            <pc:sldMk cId="2413471018" sldId="328"/>
            <ac:spMk id="2" creationId="{6ECC1858-A595-1B29-0D46-CBB87541B9B9}"/>
          </ac:spMkLst>
        </pc:spChg>
        <pc:spChg chg="del mod">
          <ac:chgData name="K ANANTHARAMAN ." userId="657a97e1-2ce3-4dca-9a02-0407d9519339" providerId="ADAL" clId="{0168B2B8-32B3-4D1B-A8CD-DCA06C94269E}" dt="2023-08-08T03:09:28.687" v="118" actId="478"/>
          <ac:spMkLst>
            <pc:docMk/>
            <pc:sldMk cId="2413471018" sldId="328"/>
            <ac:spMk id="3" creationId="{E80F033A-B32D-7016-2B01-069DB0F0163D}"/>
          </ac:spMkLst>
        </pc:spChg>
        <pc:graphicFrameChg chg="add del mod">
          <ac:chgData name="K ANANTHARAMAN ." userId="657a97e1-2ce3-4dca-9a02-0407d9519339" providerId="ADAL" clId="{0168B2B8-32B3-4D1B-A8CD-DCA06C94269E}" dt="2023-08-08T03:09:44.143" v="132"/>
          <ac:graphicFrameMkLst>
            <pc:docMk/>
            <pc:sldMk cId="2413471018" sldId="328"/>
            <ac:graphicFrameMk id="4" creationId="{058446D6-BBAC-59B7-FD5E-AA75B9578DFF}"/>
          </ac:graphicFrameMkLst>
        </pc:graphicFrameChg>
        <pc:graphicFrameChg chg="add mod modGraphic">
          <ac:chgData name="K ANANTHARAMAN ." userId="657a97e1-2ce3-4dca-9a02-0407d9519339" providerId="ADAL" clId="{0168B2B8-32B3-4D1B-A8CD-DCA06C94269E}" dt="2023-08-08T03:09:50.949" v="134" actId="120"/>
          <ac:graphicFrameMkLst>
            <pc:docMk/>
            <pc:sldMk cId="2413471018" sldId="328"/>
            <ac:graphicFrameMk id="5" creationId="{B97225EB-E819-D0F5-C79A-6D73A77FF92B}"/>
          </ac:graphicFrameMkLst>
        </pc:graphicFrameChg>
      </pc:sldChg>
      <pc:sldChg chg="addSp delSp modSp new del mod">
        <pc:chgData name="K ANANTHARAMAN ." userId="657a97e1-2ce3-4dca-9a02-0407d9519339" providerId="ADAL" clId="{0168B2B8-32B3-4D1B-A8CD-DCA06C94269E}" dt="2023-08-07T15:10:57.312" v="50" actId="47"/>
        <pc:sldMkLst>
          <pc:docMk/>
          <pc:sldMk cId="3287878669" sldId="328"/>
        </pc:sldMkLst>
        <pc:spChg chg="mod">
          <ac:chgData name="K ANANTHARAMAN ." userId="657a97e1-2ce3-4dca-9a02-0407d9519339" providerId="ADAL" clId="{0168B2B8-32B3-4D1B-A8CD-DCA06C94269E}" dt="2023-08-07T02:45:15.036" v="12" actId="255"/>
          <ac:spMkLst>
            <pc:docMk/>
            <pc:sldMk cId="3287878669" sldId="328"/>
            <ac:spMk id="2" creationId="{FB39D04E-4B5B-6B10-01EE-0CEC38675C3C}"/>
          </ac:spMkLst>
        </pc:spChg>
        <pc:spChg chg="del mod">
          <ac:chgData name="K ANANTHARAMAN ." userId="657a97e1-2ce3-4dca-9a02-0407d9519339" providerId="ADAL" clId="{0168B2B8-32B3-4D1B-A8CD-DCA06C94269E}" dt="2023-08-07T02:45:25.831" v="14" actId="478"/>
          <ac:spMkLst>
            <pc:docMk/>
            <pc:sldMk cId="3287878669" sldId="328"/>
            <ac:spMk id="3" creationId="{19F67743-861E-4E0E-CA80-C368EA0DE9E7}"/>
          </ac:spMkLst>
        </pc:spChg>
        <pc:spChg chg="add del mod">
          <ac:chgData name="K ANANTHARAMAN ." userId="657a97e1-2ce3-4dca-9a02-0407d9519339" providerId="ADAL" clId="{0168B2B8-32B3-4D1B-A8CD-DCA06C94269E}" dt="2023-08-07T02:47:53.351" v="39" actId="478"/>
          <ac:spMkLst>
            <pc:docMk/>
            <pc:sldMk cId="3287878669" sldId="328"/>
            <ac:spMk id="5" creationId="{AD18BC8B-CB8F-ABC3-0EAA-92E48FEC7115}"/>
          </ac:spMkLst>
        </pc:spChg>
        <pc:picChg chg="add del mod">
          <ac:chgData name="K ANANTHARAMAN ." userId="657a97e1-2ce3-4dca-9a02-0407d9519339" providerId="ADAL" clId="{0168B2B8-32B3-4D1B-A8CD-DCA06C94269E}" dt="2023-08-07T02:50:14.642" v="47" actId="22"/>
          <ac:picMkLst>
            <pc:docMk/>
            <pc:sldMk cId="3287878669" sldId="328"/>
            <ac:picMk id="7" creationId="{D27F4592-97C8-445C-D425-EB42A87639B9}"/>
          </ac:picMkLst>
        </pc:picChg>
      </pc:sldChg>
      <pc:sldMasterChg chg="delSldLayout">
        <pc:chgData name="K ANANTHARAMAN ." userId="657a97e1-2ce3-4dca-9a02-0407d9519339" providerId="ADAL" clId="{0168B2B8-32B3-4D1B-A8CD-DCA06C94269E}" dt="2023-08-07T15:10:57.312" v="50" actId="47"/>
        <pc:sldMasterMkLst>
          <pc:docMk/>
          <pc:sldMasterMk cId="0" sldId="2147483668"/>
        </pc:sldMasterMkLst>
        <pc:sldLayoutChg chg="del">
          <pc:chgData name="K ANANTHARAMAN ." userId="657a97e1-2ce3-4dca-9a02-0407d9519339" providerId="ADAL" clId="{0168B2B8-32B3-4D1B-A8CD-DCA06C94269E}" dt="2023-08-07T15:10:57.312" v="50" actId="47"/>
          <pc:sldLayoutMkLst>
            <pc:docMk/>
            <pc:sldMasterMk cId="0" sldId="2147483668"/>
            <pc:sldLayoutMk cId="0" sldId="2147483654"/>
          </pc:sldLayoutMkLst>
        </pc:sldLayoutChg>
      </pc:sldMasterChg>
    </pc:docChg>
  </pc:docChgLst>
  <pc:docChgLst>
    <pc:chgData name="CHETAN PAL ." userId="S::2023mt93017@wilp.bits-pilani.ac.in::5e2d3fca-8b35-46b9-8d53-0eb4b309c305" providerId="AD" clId="Web-{9CFCD6C5-1A63-4D6D-875C-60880092F573}"/>
    <pc:docChg chg="delSld">
      <pc:chgData name="CHETAN PAL ." userId="S::2023mt93017@wilp.bits-pilani.ac.in::5e2d3fca-8b35-46b9-8d53-0eb4b309c305" providerId="AD" clId="Web-{9CFCD6C5-1A63-4D6D-875C-60880092F573}" dt="2023-09-20T18:08:53.063" v="0"/>
      <pc:docMkLst>
        <pc:docMk/>
      </pc:docMkLst>
      <pc:sldChg chg="del">
        <pc:chgData name="CHETAN PAL ." userId="S::2023mt93017@wilp.bits-pilani.ac.in::5e2d3fca-8b35-46b9-8d53-0eb4b309c305" providerId="AD" clId="Web-{9CFCD6C5-1A63-4D6D-875C-60880092F573}" dt="2023-09-20T18:08:53.063" v="0"/>
        <pc:sldMkLst>
          <pc:docMk/>
          <pc:sldMk cId="0"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39" name="Shape 3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7_Default">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84" name="Group"/>
          <p:cNvGrpSpPr/>
          <p:nvPr/>
        </p:nvGrpSpPr>
        <p:grpSpPr>
          <a:xfrm>
            <a:off x="-1" y="1295399"/>
            <a:ext cx="7010401" cy="46039"/>
            <a:chOff x="0" y="0"/>
            <a:chExt cx="7010400" cy="46037"/>
          </a:xfrm>
        </p:grpSpPr>
        <p:sp>
          <p:nvSpPr>
            <p:cNvPr id="18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88" name="Group"/>
          <p:cNvGrpSpPr/>
          <p:nvPr/>
        </p:nvGrpSpPr>
        <p:grpSpPr>
          <a:xfrm>
            <a:off x="2133599" y="6553199"/>
            <a:ext cx="7010401" cy="46039"/>
            <a:chOff x="0" y="0"/>
            <a:chExt cx="7010400" cy="46037"/>
          </a:xfrm>
        </p:grpSpPr>
        <p:sp>
          <p:nvSpPr>
            <p:cNvPr id="18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89"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90" name="BITS Pilani, Pilani Campus"/>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sp>
        <p:nvSpPr>
          <p:cNvPr id="191" name="Title Text"/>
          <p:cNvSpPr txBox="1">
            <a:spLocks noGrp="1"/>
          </p:cNvSpPr>
          <p:nvPr>
            <p:ph type="title"/>
          </p:nvPr>
        </p:nvSpPr>
        <p:spPr>
          <a:prstGeom prst="rect">
            <a:avLst/>
          </a:prstGeom>
        </p:spPr>
        <p:txBody>
          <a:bodyPr/>
          <a:lstStyle/>
          <a:p>
            <a:r>
              <a:t>Title Text</a:t>
            </a:r>
          </a:p>
        </p:txBody>
      </p:sp>
      <p:sp>
        <p:nvSpPr>
          <p:cNvPr id="19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203" name="Group"/>
          <p:cNvGrpSpPr/>
          <p:nvPr/>
        </p:nvGrpSpPr>
        <p:grpSpPr>
          <a:xfrm>
            <a:off x="7573962" y="0"/>
            <a:ext cx="46039" cy="5181601"/>
            <a:chOff x="0" y="0"/>
            <a:chExt cx="46037" cy="5181600"/>
          </a:xfrm>
        </p:grpSpPr>
        <p:sp>
          <p:nvSpPr>
            <p:cNvPr id="200" name="Rectangle"/>
            <p:cNvSpPr/>
            <p:nvPr/>
          </p:nvSpPr>
          <p:spPr>
            <a:xfrm rot="5400000">
              <a:off x="-837407" y="2583656"/>
              <a:ext cx="1720851"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01" name="Rectangle"/>
            <p:cNvSpPr/>
            <p:nvPr/>
          </p:nvSpPr>
          <p:spPr>
            <a:xfrm rot="5400000">
              <a:off x="-850107" y="850106"/>
              <a:ext cx="1746251" cy="46038"/>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02" name="Rectangle"/>
            <p:cNvSpPr/>
            <p:nvPr/>
          </p:nvSpPr>
          <p:spPr>
            <a:xfrm rot="5400000">
              <a:off x="-837407" y="4298156"/>
              <a:ext cx="1720851" cy="46038"/>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204" name="Picture 7.png" descr="Picture 7.png"/>
          <p:cNvPicPr>
            <a:picLocks noChangeAspect="1"/>
          </p:cNvPicPr>
          <p:nvPr/>
        </p:nvPicPr>
        <p:blipFill>
          <a:blip r:embed="rId2"/>
          <a:srcRect l="5335" t="1922"/>
          <a:stretch>
            <a:fillRect/>
          </a:stretch>
        </p:blipFill>
        <p:spPr>
          <a:xfrm>
            <a:off x="-7938" y="380999"/>
            <a:ext cx="692151" cy="2193926"/>
          </a:xfrm>
          <a:prstGeom prst="rect">
            <a:avLst/>
          </a:prstGeom>
          <a:ln w="12700">
            <a:miter lim="400000"/>
          </a:ln>
        </p:spPr>
      </p:pic>
      <p:sp>
        <p:nvSpPr>
          <p:cNvPr id="205" name="BITS Pilani, Pilani Campus"/>
          <p:cNvSpPr txBox="1"/>
          <p:nvPr/>
        </p:nvSpPr>
        <p:spPr>
          <a:xfrm rot="5400000">
            <a:off x="-2736937" y="3808884"/>
            <a:ext cx="5775961"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900" b="1">
                <a:solidFill>
                  <a:srgbClr val="101141"/>
                </a:solidFill>
                <a:latin typeface="+mj-lt"/>
                <a:ea typeface="+mj-ea"/>
                <a:cs typeface="+mj-cs"/>
                <a:sym typeface="Calibri"/>
              </a:defRPr>
            </a:pPr>
            <a:r>
              <a:rPr dirty="0"/>
              <a:t>BITS </a:t>
            </a:r>
            <a:r>
              <a:rPr b="0" dirty="0"/>
              <a:t>Pilani, Pilani Campus</a:t>
            </a:r>
          </a:p>
        </p:txBody>
      </p:sp>
      <p:sp>
        <p:nvSpPr>
          <p:cNvPr id="206" name="Title Text"/>
          <p:cNvSpPr txBox="1">
            <a:spLocks noGrp="1"/>
          </p:cNvSpPr>
          <p:nvPr>
            <p:ph type="title"/>
          </p:nvPr>
        </p:nvSpPr>
        <p:spPr>
          <a:prstGeom prst="rect">
            <a:avLst/>
          </a:prstGeom>
        </p:spPr>
        <p:txBody>
          <a:bodyPr/>
          <a:lstStyle/>
          <a:p>
            <a:r>
              <a:t>Title Text</a:t>
            </a:r>
          </a:p>
        </p:txBody>
      </p:sp>
      <p:sp>
        <p:nvSpPr>
          <p:cNvPr id="20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5" name="BITS Pilani, Pilani Campus"/>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grpSp>
        <p:nvGrpSpPr>
          <p:cNvPr id="219" name="Group"/>
          <p:cNvGrpSpPr/>
          <p:nvPr/>
        </p:nvGrpSpPr>
        <p:grpSpPr>
          <a:xfrm>
            <a:off x="2084387" y="6550025"/>
            <a:ext cx="7059613" cy="49213"/>
            <a:chOff x="0" y="0"/>
            <a:chExt cx="7059612" cy="49212"/>
          </a:xfrm>
        </p:grpSpPr>
        <p:sp>
          <p:nvSpPr>
            <p:cNvPr id="216"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17"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18"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22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24" name="Group"/>
          <p:cNvGrpSpPr/>
          <p:nvPr/>
        </p:nvGrpSpPr>
        <p:grpSpPr>
          <a:xfrm>
            <a:off x="2133599" y="6553199"/>
            <a:ext cx="7010401" cy="46039"/>
            <a:chOff x="0" y="0"/>
            <a:chExt cx="7010400" cy="46037"/>
          </a:xfrm>
        </p:grpSpPr>
        <p:sp>
          <p:nvSpPr>
            <p:cNvPr id="22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228" name="Group"/>
          <p:cNvGrpSpPr/>
          <p:nvPr/>
        </p:nvGrpSpPr>
        <p:grpSpPr>
          <a:xfrm>
            <a:off x="-1" y="1295399"/>
            <a:ext cx="7010401" cy="46039"/>
            <a:chOff x="0" y="0"/>
            <a:chExt cx="7010400" cy="46037"/>
          </a:xfrm>
        </p:grpSpPr>
        <p:sp>
          <p:nvSpPr>
            <p:cNvPr id="22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sp>
        <p:nvSpPr>
          <p:cNvPr id="22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36" name="BITS Pilani, Pilani Campus"/>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grpSp>
        <p:nvGrpSpPr>
          <p:cNvPr id="240" name="Group"/>
          <p:cNvGrpSpPr/>
          <p:nvPr/>
        </p:nvGrpSpPr>
        <p:grpSpPr>
          <a:xfrm>
            <a:off x="2084387" y="6550025"/>
            <a:ext cx="7059613" cy="49213"/>
            <a:chOff x="0" y="0"/>
            <a:chExt cx="7059612" cy="49212"/>
          </a:xfrm>
        </p:grpSpPr>
        <p:sp>
          <p:nvSpPr>
            <p:cNvPr id="237"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38"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39"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241"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45" name="Group"/>
          <p:cNvGrpSpPr/>
          <p:nvPr/>
        </p:nvGrpSpPr>
        <p:grpSpPr>
          <a:xfrm>
            <a:off x="2133599" y="6553199"/>
            <a:ext cx="7010401" cy="46039"/>
            <a:chOff x="0" y="0"/>
            <a:chExt cx="7010400" cy="46037"/>
          </a:xfrm>
        </p:grpSpPr>
        <p:sp>
          <p:nvSpPr>
            <p:cNvPr id="24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249" name="Group"/>
          <p:cNvGrpSpPr/>
          <p:nvPr/>
        </p:nvGrpSpPr>
        <p:grpSpPr>
          <a:xfrm>
            <a:off x="-1" y="1295399"/>
            <a:ext cx="7010401" cy="46039"/>
            <a:chOff x="0" y="0"/>
            <a:chExt cx="7010400" cy="46037"/>
          </a:xfrm>
        </p:grpSpPr>
        <p:sp>
          <p:nvSpPr>
            <p:cNvPr id="24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sp>
        <p:nvSpPr>
          <p:cNvPr id="250"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57"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58"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dirty="0"/>
          </a:p>
        </p:txBody>
      </p:sp>
      <p:pic>
        <p:nvPicPr>
          <p:cNvPr id="259"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260"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61"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62"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63" name="BITS Pilani"/>
          <p:cNvSpPr txBox="1"/>
          <p:nvPr/>
        </p:nvSpPr>
        <p:spPr>
          <a:xfrm>
            <a:off x="6903719" y="762000"/>
            <a:ext cx="2118361"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264" name="Pilani Campus"/>
          <p:cNvSpPr txBox="1"/>
          <p:nvPr/>
        </p:nvSpPr>
        <p:spPr>
          <a:xfrm>
            <a:off x="7132319" y="1171575"/>
            <a:ext cx="181356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275" name="Group"/>
          <p:cNvGrpSpPr/>
          <p:nvPr/>
        </p:nvGrpSpPr>
        <p:grpSpPr>
          <a:xfrm>
            <a:off x="-1" y="1295399"/>
            <a:ext cx="7010401" cy="46039"/>
            <a:chOff x="0" y="0"/>
            <a:chExt cx="7010400" cy="46037"/>
          </a:xfrm>
        </p:grpSpPr>
        <p:sp>
          <p:nvSpPr>
            <p:cNvPr id="27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grpSp>
        <p:nvGrpSpPr>
          <p:cNvPr id="279" name="Group"/>
          <p:cNvGrpSpPr/>
          <p:nvPr/>
        </p:nvGrpSpPr>
        <p:grpSpPr>
          <a:xfrm>
            <a:off x="2133599" y="6553199"/>
            <a:ext cx="7010401" cy="46039"/>
            <a:chOff x="0" y="0"/>
            <a:chExt cx="7010400" cy="46037"/>
          </a:xfrm>
        </p:grpSpPr>
        <p:sp>
          <p:nvSpPr>
            <p:cNvPr id="27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pic>
        <p:nvPicPr>
          <p:cNvPr id="28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281" name="BITS Pilani, Deemed to be University under Section 3 of UGC Act, 1956"/>
          <p:cNvSpPr txBox="1"/>
          <p:nvPr/>
        </p:nvSpPr>
        <p:spPr>
          <a:xfrm>
            <a:off x="3317418" y="6596062"/>
            <a:ext cx="5785764" cy="236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p>
            <a:pPr algn="r" defTabSz="815975">
              <a:defRPr sz="1000" b="1">
                <a:solidFill>
                  <a:srgbClr val="101141"/>
                </a:solidFill>
                <a:latin typeface="+mj-lt"/>
                <a:ea typeface="+mj-ea"/>
                <a:cs typeface="+mj-cs"/>
                <a:sym typeface="Calibri"/>
              </a:defRPr>
            </a:pPr>
            <a:r>
              <a:rPr dirty="0"/>
              <a:t>BITS </a:t>
            </a:r>
            <a:r>
              <a:rPr b="0" dirty="0"/>
              <a:t>Pilani, Deemed to be University under Section 3 of UGC Act, 1956</a:t>
            </a:r>
          </a:p>
        </p:txBody>
      </p:sp>
      <p:sp>
        <p:nvSpPr>
          <p:cNvPr id="282"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89"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90"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defTabSz="815975">
              <a:defRPr sz="1600">
                <a:solidFill>
                  <a:srgbClr val="FFFFFF"/>
                </a:solidFill>
                <a:latin typeface="+mj-lt"/>
                <a:ea typeface="+mj-ea"/>
                <a:cs typeface="+mj-cs"/>
                <a:sym typeface="Calibri"/>
              </a:defRPr>
            </a:pPr>
            <a:endParaRPr dirty="0"/>
          </a:p>
        </p:txBody>
      </p:sp>
      <p:pic>
        <p:nvPicPr>
          <p:cNvPr id="291"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292"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293"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294"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295" name="BITS Pilani"/>
          <p:cNvSpPr txBox="1"/>
          <p:nvPr/>
        </p:nvSpPr>
        <p:spPr>
          <a:xfrm>
            <a:off x="6898817" y="762000"/>
            <a:ext cx="2128165" cy="48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p>
            <a:pPr algn="ctr" defTabSz="815975">
              <a:defRPr sz="2600" b="1">
                <a:solidFill>
                  <a:srgbClr val="FFFFFF"/>
                </a:solidFill>
                <a:latin typeface="+mj-lt"/>
                <a:ea typeface="+mj-ea"/>
                <a:cs typeface="+mj-cs"/>
                <a:sym typeface="Calibri"/>
              </a:defRPr>
            </a:pPr>
            <a:r>
              <a:rPr dirty="0"/>
              <a:t>BITS</a:t>
            </a:r>
            <a:r>
              <a:rPr b="0" dirty="0"/>
              <a:t> Pilani</a:t>
            </a:r>
          </a:p>
        </p:txBody>
      </p:sp>
      <p:sp>
        <p:nvSpPr>
          <p:cNvPr id="296" name="Pilani Campus"/>
          <p:cNvSpPr txBox="1"/>
          <p:nvPr/>
        </p:nvSpPr>
        <p:spPr>
          <a:xfrm>
            <a:off x="7127417" y="1173162"/>
            <a:ext cx="18233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lvl1pPr defTabSz="815975">
              <a:defRPr sz="1100">
                <a:solidFill>
                  <a:srgbClr val="FFFFFF"/>
                </a:solidFill>
                <a:latin typeface="+mj-lt"/>
                <a:ea typeface="+mj-ea"/>
                <a:cs typeface="+mj-cs"/>
                <a:sym typeface="Calibri"/>
              </a:defRPr>
            </a:lvl1pPr>
          </a:lstStyle>
          <a:p>
            <a:r>
              <a:rPr dirty="0"/>
              <a:t>Pilani Campus</a:t>
            </a:r>
          </a:p>
        </p:txBody>
      </p:sp>
      <p:sp>
        <p:nvSpPr>
          <p:cNvPr id="297"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04" name="BITS Pilani, Pilani Campus"/>
          <p:cNvSpPr txBox="1"/>
          <p:nvPr/>
        </p:nvSpPr>
        <p:spPr>
          <a:xfrm>
            <a:off x="3317418" y="6596062"/>
            <a:ext cx="5785764" cy="236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p>
            <a:pPr algn="r" defTabSz="815975">
              <a:defRPr sz="1000" b="1">
                <a:solidFill>
                  <a:srgbClr val="101141"/>
                </a:solidFill>
                <a:latin typeface="+mj-lt"/>
                <a:ea typeface="+mj-ea"/>
                <a:cs typeface="+mj-cs"/>
                <a:sym typeface="Calibri"/>
              </a:defRPr>
            </a:pPr>
            <a:r>
              <a:rPr dirty="0"/>
              <a:t>BITS </a:t>
            </a:r>
            <a:r>
              <a:rPr b="0" dirty="0"/>
              <a:t>Pilani, Pilani Campus</a:t>
            </a:r>
          </a:p>
        </p:txBody>
      </p:sp>
      <p:grpSp>
        <p:nvGrpSpPr>
          <p:cNvPr id="308" name="Group"/>
          <p:cNvGrpSpPr/>
          <p:nvPr/>
        </p:nvGrpSpPr>
        <p:grpSpPr>
          <a:xfrm>
            <a:off x="2084387" y="6551612"/>
            <a:ext cx="7059613" cy="47626"/>
            <a:chOff x="0" y="0"/>
            <a:chExt cx="7059612" cy="47625"/>
          </a:xfrm>
        </p:grpSpPr>
        <p:sp>
          <p:nvSpPr>
            <p:cNvPr id="305" name="Rectangle"/>
            <p:cNvSpPr/>
            <p:nvPr/>
          </p:nvSpPr>
          <p:spPr>
            <a:xfrm>
              <a:off x="2546349" y="0"/>
              <a:ext cx="2328863" cy="47625"/>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06" name="Rectangle"/>
            <p:cNvSpPr/>
            <p:nvPr/>
          </p:nvSpPr>
          <p:spPr>
            <a:xfrm>
              <a:off x="4824412" y="-1"/>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07" name="Rectangle"/>
            <p:cNvSpPr/>
            <p:nvPr/>
          </p:nvSpPr>
          <p:spPr>
            <a:xfrm>
              <a:off x="0" y="0"/>
              <a:ext cx="2581276" cy="47625"/>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pic>
        <p:nvPicPr>
          <p:cNvPr id="309"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313" name="Group"/>
          <p:cNvGrpSpPr/>
          <p:nvPr/>
        </p:nvGrpSpPr>
        <p:grpSpPr>
          <a:xfrm>
            <a:off x="2133599" y="6553199"/>
            <a:ext cx="7010401" cy="46039"/>
            <a:chOff x="0" y="0"/>
            <a:chExt cx="7010400" cy="46037"/>
          </a:xfrm>
        </p:grpSpPr>
        <p:sp>
          <p:nvSpPr>
            <p:cNvPr id="310"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1"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2"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grpSp>
        <p:nvGrpSpPr>
          <p:cNvPr id="317" name="Group"/>
          <p:cNvGrpSpPr/>
          <p:nvPr/>
        </p:nvGrpSpPr>
        <p:grpSpPr>
          <a:xfrm>
            <a:off x="-1" y="1295399"/>
            <a:ext cx="7010401" cy="46039"/>
            <a:chOff x="0" y="0"/>
            <a:chExt cx="7010400" cy="46037"/>
          </a:xfrm>
        </p:grpSpPr>
        <p:sp>
          <p:nvSpPr>
            <p:cNvPr id="314"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5"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6"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sp>
        <p:nvSpPr>
          <p:cNvPr id="318"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5" name="Rectangle"/>
          <p:cNvSpPr/>
          <p:nvPr/>
        </p:nvSpPr>
        <p:spPr>
          <a:xfrm>
            <a:off x="0" y="3352800"/>
            <a:ext cx="8686800" cy="2743200"/>
          </a:xfrm>
          <a:prstGeom prst="rect">
            <a:avLst/>
          </a:prstGeom>
          <a:solidFill>
            <a:srgbClr val="101141"/>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326"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327"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328"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pic>
        <p:nvPicPr>
          <p:cNvPr id="329"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330" name="BITS Pilani"/>
          <p:cNvSpPr txBox="1"/>
          <p:nvPr/>
        </p:nvSpPr>
        <p:spPr>
          <a:xfrm>
            <a:off x="-35383" y="5257800"/>
            <a:ext cx="2128166" cy="48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p>
            <a:pPr algn="ctr" defTabSz="815975">
              <a:defRPr sz="2600" b="1">
                <a:solidFill>
                  <a:srgbClr val="FFFFFF"/>
                </a:solidFill>
                <a:latin typeface="+mj-lt"/>
                <a:ea typeface="+mj-ea"/>
                <a:cs typeface="+mj-cs"/>
                <a:sym typeface="Calibri"/>
              </a:defRPr>
            </a:pPr>
            <a:r>
              <a:rPr dirty="0"/>
              <a:t>BITS</a:t>
            </a:r>
            <a:r>
              <a:rPr b="0" dirty="0"/>
              <a:t> Pilani</a:t>
            </a:r>
          </a:p>
        </p:txBody>
      </p:sp>
      <p:sp>
        <p:nvSpPr>
          <p:cNvPr id="331" name="Pilani Campus"/>
          <p:cNvSpPr txBox="1"/>
          <p:nvPr/>
        </p:nvSpPr>
        <p:spPr>
          <a:xfrm>
            <a:off x="193218" y="5665787"/>
            <a:ext cx="18233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lvl1pPr defTabSz="815975">
              <a:defRPr sz="1100">
                <a:solidFill>
                  <a:srgbClr val="FFFFFF"/>
                </a:solidFill>
                <a:latin typeface="+mj-lt"/>
                <a:ea typeface="+mj-ea"/>
                <a:cs typeface="+mj-cs"/>
                <a:sym typeface="Calibri"/>
              </a:defRPr>
            </a:lvl1pPr>
          </a:lstStyle>
          <a:p>
            <a:r>
              <a:rPr dirty="0"/>
              <a:t>Pilani Campus</a:t>
            </a:r>
          </a:p>
        </p:txBody>
      </p:sp>
      <p:sp>
        <p:nvSpPr>
          <p:cNvPr id="332"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Rectangle"/>
          <p:cNvSpPr/>
          <p:nvPr/>
        </p:nvSpPr>
        <p:spPr>
          <a:xfrm>
            <a:off x="0" y="3352800"/>
            <a:ext cx="8686800" cy="2743200"/>
          </a:xfrm>
          <a:prstGeom prst="rect">
            <a:avLst/>
          </a:prstGeom>
          <a:solidFill>
            <a:srgbClr val="101141"/>
          </a:solidFill>
          <a:ln w="12700">
            <a:miter lim="400000"/>
          </a:ln>
        </p:spPr>
        <p:txBody>
          <a:bodyPr lIns="45719" rIns="45719" anchor="ctr"/>
          <a:lstStyle/>
          <a:p>
            <a:pPr>
              <a:defRPr>
                <a:solidFill>
                  <a:srgbClr val="FFFFFF"/>
                </a:solidFill>
                <a:latin typeface="+mj-lt"/>
                <a:ea typeface="+mj-ea"/>
                <a:cs typeface="+mj-cs"/>
                <a:sym typeface="Calibri"/>
              </a:defRPr>
            </a:pPr>
            <a:endParaRPr dirty="0"/>
          </a:p>
        </p:txBody>
      </p:sp>
      <p:sp>
        <p:nvSpPr>
          <p:cNvPr id="21"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2"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3"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pic>
        <p:nvPicPr>
          <p:cNvPr id="24"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25" name="BITS Pilani"/>
          <p:cNvSpPr txBox="1"/>
          <p:nvPr/>
        </p:nvSpPr>
        <p:spPr>
          <a:xfrm>
            <a:off x="-30481" y="5257800"/>
            <a:ext cx="2118362"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26" name="Pilani Campus"/>
          <p:cNvSpPr txBox="1"/>
          <p:nvPr/>
        </p:nvSpPr>
        <p:spPr>
          <a:xfrm>
            <a:off x="198120" y="5667375"/>
            <a:ext cx="181356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Rectangle"/>
          <p:cNvSpPr/>
          <p:nvPr/>
        </p:nvSpPr>
        <p:spPr>
          <a:xfrm>
            <a:off x="0" y="3352800"/>
            <a:ext cx="8686800" cy="2743200"/>
          </a:xfrm>
          <a:prstGeom prst="rect">
            <a:avLst/>
          </a:prstGeom>
          <a:solidFill>
            <a:srgbClr val="101141"/>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37"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38"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39"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pic>
        <p:nvPicPr>
          <p:cNvPr id="40"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41" name="BITS Pilani"/>
          <p:cNvSpPr txBox="1"/>
          <p:nvPr/>
        </p:nvSpPr>
        <p:spPr>
          <a:xfrm>
            <a:off x="-30481" y="5257800"/>
            <a:ext cx="2118362"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42" name="Pilani Campus"/>
          <p:cNvSpPr txBox="1"/>
          <p:nvPr/>
        </p:nvSpPr>
        <p:spPr>
          <a:xfrm>
            <a:off x="198120" y="5667375"/>
            <a:ext cx="181356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0"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1"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dirty="0"/>
          </a:p>
        </p:txBody>
      </p:sp>
      <p:pic>
        <p:nvPicPr>
          <p:cNvPr id="52"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53"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54"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55"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56" name="BITS Pilani"/>
          <p:cNvSpPr txBox="1"/>
          <p:nvPr/>
        </p:nvSpPr>
        <p:spPr>
          <a:xfrm>
            <a:off x="6903719" y="762000"/>
            <a:ext cx="2118361"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57" name="Pilani Campus"/>
          <p:cNvSpPr txBox="1"/>
          <p:nvPr/>
        </p:nvSpPr>
        <p:spPr>
          <a:xfrm>
            <a:off x="7132319" y="1171575"/>
            <a:ext cx="181356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5" name="BITS Pilani, Pilani Campus"/>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grpSp>
        <p:nvGrpSpPr>
          <p:cNvPr id="69" name="Group"/>
          <p:cNvGrpSpPr/>
          <p:nvPr/>
        </p:nvGrpSpPr>
        <p:grpSpPr>
          <a:xfrm>
            <a:off x="2084387" y="6550025"/>
            <a:ext cx="7059613" cy="49213"/>
            <a:chOff x="0" y="0"/>
            <a:chExt cx="7059612" cy="49212"/>
          </a:xfrm>
        </p:grpSpPr>
        <p:sp>
          <p:nvSpPr>
            <p:cNvPr id="66"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67"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68"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7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74" name="Group"/>
          <p:cNvGrpSpPr/>
          <p:nvPr/>
        </p:nvGrpSpPr>
        <p:grpSpPr>
          <a:xfrm>
            <a:off x="2133599" y="6553199"/>
            <a:ext cx="7010401" cy="46039"/>
            <a:chOff x="0" y="0"/>
            <a:chExt cx="7010400" cy="46037"/>
          </a:xfrm>
        </p:grpSpPr>
        <p:sp>
          <p:nvSpPr>
            <p:cNvPr id="7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78" name="Group"/>
          <p:cNvGrpSpPr/>
          <p:nvPr/>
        </p:nvGrpSpPr>
        <p:grpSpPr>
          <a:xfrm>
            <a:off x="-1" y="1295399"/>
            <a:ext cx="7010401" cy="46039"/>
            <a:chOff x="0" y="0"/>
            <a:chExt cx="7010400" cy="46037"/>
          </a:xfrm>
        </p:grpSpPr>
        <p:sp>
          <p:nvSpPr>
            <p:cNvPr id="7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sp>
        <p:nvSpPr>
          <p:cNvPr id="7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08" name="Group"/>
          <p:cNvGrpSpPr/>
          <p:nvPr/>
        </p:nvGrpSpPr>
        <p:grpSpPr>
          <a:xfrm>
            <a:off x="-1" y="1295399"/>
            <a:ext cx="7010401" cy="46039"/>
            <a:chOff x="0" y="0"/>
            <a:chExt cx="7010400" cy="46037"/>
          </a:xfrm>
        </p:grpSpPr>
        <p:sp>
          <p:nvSpPr>
            <p:cNvPr id="10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0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0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12" name="Group"/>
          <p:cNvGrpSpPr/>
          <p:nvPr/>
        </p:nvGrpSpPr>
        <p:grpSpPr>
          <a:xfrm>
            <a:off x="2133599" y="6553199"/>
            <a:ext cx="7010401" cy="46039"/>
            <a:chOff x="0" y="0"/>
            <a:chExt cx="7010400" cy="46037"/>
          </a:xfrm>
        </p:grpSpPr>
        <p:sp>
          <p:nvSpPr>
            <p:cNvPr id="109"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10"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11"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13"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14" name="BITS Pilani, Deemed to be University under Section 3 of UGC Act, 1956"/>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Deemed to be University under Section 3 of UGC Act, 1956</a:t>
            </a:r>
          </a:p>
        </p:txBody>
      </p:sp>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27" name="Group"/>
          <p:cNvGrpSpPr/>
          <p:nvPr/>
        </p:nvGrpSpPr>
        <p:grpSpPr>
          <a:xfrm>
            <a:off x="-1" y="1295399"/>
            <a:ext cx="7010401" cy="46039"/>
            <a:chOff x="0" y="0"/>
            <a:chExt cx="7010400" cy="46037"/>
          </a:xfrm>
        </p:grpSpPr>
        <p:sp>
          <p:nvSpPr>
            <p:cNvPr id="124"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25"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26"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31" name="Group"/>
          <p:cNvGrpSpPr/>
          <p:nvPr/>
        </p:nvGrpSpPr>
        <p:grpSpPr>
          <a:xfrm>
            <a:off x="2133599" y="6553199"/>
            <a:ext cx="7010401" cy="46039"/>
            <a:chOff x="0" y="0"/>
            <a:chExt cx="7010400" cy="46037"/>
          </a:xfrm>
        </p:grpSpPr>
        <p:sp>
          <p:nvSpPr>
            <p:cNvPr id="128"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29"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30"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32"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33" name="BITS Pilani, Deemed to be University under Section 3 of UGC Act, 1956"/>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Deemed to be University under Section 3 of UGC Act, 1956</a:t>
            </a:r>
          </a:p>
        </p:txBody>
      </p:sp>
      <p:sp>
        <p:nvSpPr>
          <p:cNvPr id="134" name="Title Text"/>
          <p:cNvSpPr txBox="1">
            <a:spLocks noGrp="1"/>
          </p:cNvSpPr>
          <p:nvPr>
            <p:ph type="title"/>
          </p:nvPr>
        </p:nvSpPr>
        <p:spPr>
          <a:prstGeom prst="rect">
            <a:avLst/>
          </a:prstGeom>
        </p:spPr>
        <p:txBody>
          <a:bodyPr/>
          <a:lstStyle/>
          <a:p>
            <a:r>
              <a:t>Title Text</a:t>
            </a:r>
          </a:p>
        </p:txBody>
      </p:sp>
      <p:sp>
        <p:nvSpPr>
          <p:cNvPr id="1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46" name="Group"/>
          <p:cNvGrpSpPr/>
          <p:nvPr/>
        </p:nvGrpSpPr>
        <p:grpSpPr>
          <a:xfrm>
            <a:off x="-1" y="1295399"/>
            <a:ext cx="7010401" cy="46039"/>
            <a:chOff x="0" y="0"/>
            <a:chExt cx="7010400" cy="46037"/>
          </a:xfrm>
        </p:grpSpPr>
        <p:sp>
          <p:nvSpPr>
            <p:cNvPr id="143"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4"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5"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50" name="Group"/>
          <p:cNvGrpSpPr/>
          <p:nvPr/>
        </p:nvGrpSpPr>
        <p:grpSpPr>
          <a:xfrm>
            <a:off x="2133599" y="6553199"/>
            <a:ext cx="7010401" cy="46039"/>
            <a:chOff x="0" y="0"/>
            <a:chExt cx="7010400" cy="46037"/>
          </a:xfrm>
        </p:grpSpPr>
        <p:sp>
          <p:nvSpPr>
            <p:cNvPr id="147"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8"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9"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51"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52" name="BITS Pilani, Pilani Campus"/>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sp>
        <p:nvSpPr>
          <p:cNvPr id="153" name="Title Text"/>
          <p:cNvSpPr txBox="1">
            <a:spLocks noGrp="1"/>
          </p:cNvSpPr>
          <p:nvPr>
            <p:ph type="title"/>
          </p:nvPr>
        </p:nvSpPr>
        <p:spPr>
          <a:prstGeom prst="rect">
            <a:avLst/>
          </a:prstGeom>
        </p:spPr>
        <p:txBody>
          <a:bodyPr/>
          <a:lstStyle/>
          <a:p>
            <a:r>
              <a:t>Title Text</a:t>
            </a:r>
          </a:p>
        </p:txBody>
      </p:sp>
      <p:sp>
        <p:nvSpPr>
          <p:cNvPr id="1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65" name="Group"/>
          <p:cNvGrpSpPr/>
          <p:nvPr/>
        </p:nvGrpSpPr>
        <p:grpSpPr>
          <a:xfrm>
            <a:off x="-1" y="1295399"/>
            <a:ext cx="7010401" cy="46039"/>
            <a:chOff x="0" y="0"/>
            <a:chExt cx="7010400" cy="46037"/>
          </a:xfrm>
        </p:grpSpPr>
        <p:sp>
          <p:nvSpPr>
            <p:cNvPr id="16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69" name="Group"/>
          <p:cNvGrpSpPr/>
          <p:nvPr/>
        </p:nvGrpSpPr>
        <p:grpSpPr>
          <a:xfrm>
            <a:off x="2133599" y="6553199"/>
            <a:ext cx="7010401" cy="46039"/>
            <a:chOff x="0" y="0"/>
            <a:chExt cx="7010400" cy="46037"/>
          </a:xfrm>
        </p:grpSpPr>
        <p:sp>
          <p:nvSpPr>
            <p:cNvPr id="16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7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71" name="BITS Pilani, Pilani Campus"/>
          <p:cNvSpPr txBox="1"/>
          <p:nvPr/>
        </p:nvSpPr>
        <p:spPr>
          <a:xfrm>
            <a:off x="3322320" y="6596062"/>
            <a:ext cx="5775960"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sp>
        <p:nvSpPr>
          <p:cNvPr id="172" name="Title Text"/>
          <p:cNvSpPr txBox="1">
            <a:spLocks noGrp="1"/>
          </p:cNvSpPr>
          <p:nvPr>
            <p:ph type="title"/>
          </p:nvPr>
        </p:nvSpPr>
        <p:spPr>
          <a:prstGeom prst="rect">
            <a:avLst/>
          </a:prstGeom>
        </p:spPr>
        <p:txBody>
          <a:bodyPr/>
          <a:lstStyle/>
          <a:p>
            <a:r>
              <a:t>Title Text</a:t>
            </a:r>
          </a:p>
        </p:txBody>
      </p:sp>
      <p:sp>
        <p:nvSpPr>
          <p:cNvPr id="17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4"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7"/>
            <a:ext cx="82296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latin typeface="+mj-lt"/>
                <a:ea typeface="+mj-ea"/>
                <a:cs typeface="+mj-cs"/>
                <a:sym typeface="Calibri"/>
              </a:defRPr>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transition spd="med"/>
  <p:txStyles>
    <p:titleStyle>
      <a:lvl1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anantharaman@wilp.bits-pilani.ac.in"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hyperlink" Target="https://www.planview.com/resources/guide/lean-principles-101/what-is-value-stream-mapping/" TargetMode="External"/><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forms.gle/GtKZ38Pdyzxz7wkDA"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learning.oreilly.com/search/?query=author%3A%22Udita%20Agrawal%22&amp;sort=relevance&amp;highlight=true" TargetMode="External"/><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hyperlink" Target="https://learning.oreilly.com/search/?query=author%3A%22Raminder%20Rathore%22&amp;sort=relevance&amp;highlight=true" TargetMode="External"/><Relationship Id="rId5" Type="http://schemas.openxmlformats.org/officeDocument/2006/relationships/hyperlink" Target="https://learning.oreilly.com/search/?query=author%3A%22Navin%20Sabharwal%22&amp;sort=relevance&amp;highlight=true" TargetMode="External"/><Relationship Id="rId4" Type="http://schemas.openxmlformats.org/officeDocument/2006/relationships/hyperlink" Target="https://learning.oreilly.com/library/view/hands-on-guide-to/978148427505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forms.gle/TWVNxLATMoRG1hVr9"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forms.gle/zes6nMXGkNYRLZUr9"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BITS Pilani presentation"/>
          <p:cNvSpPr txBox="1">
            <a:spLocks noGrp="1"/>
          </p:cNvSpPr>
          <p:nvPr>
            <p:ph type="title" idx="4294967295"/>
          </p:nvPr>
        </p:nvSpPr>
        <p:spPr>
          <a:xfrm>
            <a:off x="2514600" y="3810000"/>
            <a:ext cx="6019800" cy="1524000"/>
          </a:xfrm>
          <a:prstGeom prst="rect">
            <a:avLst/>
          </a:prstGeom>
        </p:spPr>
        <p:txBody>
          <a:bodyPr/>
          <a:lstStyle>
            <a:lvl1pPr>
              <a:lnSpc>
                <a:spcPts val="4000"/>
              </a:lnSpc>
              <a:defRPr sz="4400">
                <a:solidFill>
                  <a:srgbClr val="FFFFFF"/>
                </a:solidFill>
              </a:defRPr>
            </a:lvl1pPr>
          </a:lstStyle>
          <a:p>
            <a:r>
              <a:t>BITS Pilani presentation</a:t>
            </a:r>
          </a:p>
        </p:txBody>
      </p:sp>
      <p:sp>
        <p:nvSpPr>
          <p:cNvPr id="342" name="K.Anantharaman…"/>
          <p:cNvSpPr txBox="1">
            <a:spLocks noGrp="1"/>
          </p:cNvSpPr>
          <p:nvPr>
            <p:ph type="body" sz="quarter" idx="4294967295"/>
          </p:nvPr>
        </p:nvSpPr>
        <p:spPr>
          <a:xfrm>
            <a:off x="2514600" y="4953000"/>
            <a:ext cx="6019800" cy="990600"/>
          </a:xfrm>
          <a:prstGeom prst="rect">
            <a:avLst/>
          </a:prstGeom>
        </p:spPr>
        <p:txBody>
          <a:bodyPr anchor="b"/>
          <a:lstStyle/>
          <a:p>
            <a:pPr marL="0" indent="0" algn="r" defTabSz="896111">
              <a:lnSpc>
                <a:spcPts val="1700"/>
              </a:lnSpc>
              <a:spcBef>
                <a:spcPts val="0"/>
              </a:spcBef>
              <a:buSzTx/>
              <a:buNone/>
              <a:defRPr sz="1764">
                <a:solidFill>
                  <a:srgbClr val="FFFFFF"/>
                </a:solidFill>
              </a:defRPr>
            </a:pPr>
            <a:r>
              <a:t>K.Anantharaman</a:t>
            </a:r>
          </a:p>
          <a:p>
            <a:pPr marL="0" indent="0" algn="r" defTabSz="896111">
              <a:lnSpc>
                <a:spcPts val="1700"/>
              </a:lnSpc>
              <a:spcBef>
                <a:spcPts val="0"/>
              </a:spcBef>
              <a:buSzTx/>
              <a:buNone/>
              <a:defRPr sz="1764">
                <a:solidFill>
                  <a:srgbClr val="FFFFFF"/>
                </a:solidFill>
              </a:defRPr>
            </a:pPr>
            <a:r>
              <a:t>Faculty CS Department</a:t>
            </a:r>
          </a:p>
          <a:p>
            <a:pPr marL="0" indent="0" algn="r" defTabSz="896111">
              <a:lnSpc>
                <a:spcPts val="1700"/>
              </a:lnSpc>
              <a:spcBef>
                <a:spcPts val="0"/>
              </a:spcBef>
              <a:buSzTx/>
              <a:buNone/>
              <a:defRPr sz="1764">
                <a:solidFill>
                  <a:srgbClr val="FFFFFF"/>
                </a:solidFill>
              </a:defRPr>
            </a:pPr>
            <a:r>
              <a:rPr u="sng">
                <a:solidFill>
                  <a:srgbClr val="0000FF"/>
                </a:solidFill>
                <a:uFill>
                  <a:solidFill>
                    <a:srgbClr val="0000FF"/>
                  </a:solidFill>
                </a:uFill>
                <a:hlinkClick r:id="rId2"/>
              </a:rPr>
              <a:t>kanantharaman@wilp.bits-pilani.ac.in</a:t>
            </a:r>
          </a:p>
          <a:p>
            <a:pPr marL="0" indent="0" algn="r" defTabSz="896111">
              <a:lnSpc>
                <a:spcPts val="1700"/>
              </a:lnSpc>
              <a:spcBef>
                <a:spcPts val="0"/>
              </a:spcBef>
              <a:buSzTx/>
              <a:buNone/>
              <a:defRPr sz="1764">
                <a:solidFill>
                  <a:srgbClr val="FFFFFF"/>
                </a:solidFill>
              </a:defRPr>
            </a:pPr>
            <a:r>
              <a:t> </a:t>
            </a:r>
          </a:p>
        </p:txBody>
      </p:sp>
      <p:sp>
        <p:nvSpPr>
          <p:cNvPr id="343"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344"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345"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dirty="0"/>
          </a:p>
        </p:txBody>
      </p:sp>
      <p:sp>
        <p:nvSpPr>
          <p:cNvPr id="2" name="TextBox 1">
            <a:extLst>
              <a:ext uri="{FF2B5EF4-FFF2-40B4-BE49-F238E27FC236}">
                <a16:creationId xmlns:a16="http://schemas.microsoft.com/office/drawing/2014/main" id="{EB6D448A-C798-7E15-2195-3EED854B1D23}"/>
              </a:ext>
            </a:extLst>
          </p:cNvPr>
          <p:cNvSpPr txBox="1"/>
          <p:nvPr/>
        </p:nvSpPr>
        <p:spPr>
          <a:xfrm>
            <a:off x="3200400" y="3200400"/>
            <a:ext cx="2743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defTabSz="914400" fontAlgn="auto" latinLnBrk="0" hangingPunct="0">
              <a:lnSpc>
                <a:spcPct val="100000"/>
              </a:lnSpc>
              <a:spcBef>
                <a:spcPts val="0"/>
              </a:spcBef>
              <a:spcAft>
                <a:spcPts val="0"/>
              </a:spcAft>
              <a:buClrTx/>
              <a:buSzTx/>
              <a:buFontTx/>
              <a:buNone/>
              <a:tabLst/>
            </a:pPr>
            <a:r>
              <a:rPr lang="en-US" err="1"/>
              <a:t>cynefin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image.jpeg" descr="image.jpeg"/>
          <p:cNvPicPr>
            <a:picLocks noChangeAspect="1"/>
          </p:cNvPicPr>
          <p:nvPr/>
        </p:nvPicPr>
        <p:blipFill>
          <a:blip r:embed="rId2"/>
          <a:stretch>
            <a:fillRect/>
          </a:stretch>
        </p:blipFill>
        <p:spPr>
          <a:xfrm>
            <a:off x="1180306" y="4763205"/>
            <a:ext cx="6783388" cy="933451"/>
          </a:xfrm>
          <a:prstGeom prst="rect">
            <a:avLst/>
          </a:prstGeom>
          <a:ln w="12700">
            <a:miter lim="400000"/>
          </a:ln>
        </p:spPr>
      </p:pic>
      <p:pic>
        <p:nvPicPr>
          <p:cNvPr id="404" name="image.jpeg" descr="image.jpeg"/>
          <p:cNvPicPr>
            <a:picLocks noChangeAspect="1"/>
          </p:cNvPicPr>
          <p:nvPr/>
        </p:nvPicPr>
        <p:blipFill>
          <a:blip r:embed="rId3"/>
          <a:stretch>
            <a:fillRect/>
          </a:stretch>
        </p:blipFill>
        <p:spPr>
          <a:xfrm>
            <a:off x="1066800" y="1874837"/>
            <a:ext cx="7010400" cy="985838"/>
          </a:xfrm>
          <a:prstGeom prst="rect">
            <a:avLst/>
          </a:prstGeom>
          <a:ln w="12700">
            <a:miter lim="400000"/>
          </a:ln>
        </p:spPr>
      </p:pic>
      <p:sp>
        <p:nvSpPr>
          <p:cNvPr id="405" name="Value Stream Mapping"/>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Value Stream Mapping</a:t>
            </a:r>
          </a:p>
        </p:txBody>
      </p:sp>
      <p:sp>
        <p:nvSpPr>
          <p:cNvPr id="40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0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0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dirty="0"/>
          </a:p>
        </p:txBody>
      </p:sp>
      <p:pic>
        <p:nvPicPr>
          <p:cNvPr id="409" name="image.jpeg" descr="image.jpeg"/>
          <p:cNvPicPr>
            <a:picLocks noChangeAspect="1"/>
          </p:cNvPicPr>
          <p:nvPr/>
        </p:nvPicPr>
        <p:blipFill>
          <a:blip r:embed="rId4"/>
          <a:stretch>
            <a:fillRect/>
          </a:stretch>
        </p:blipFill>
        <p:spPr>
          <a:xfrm>
            <a:off x="1324908" y="2974975"/>
            <a:ext cx="5416551" cy="406400"/>
          </a:xfrm>
          <a:prstGeom prst="rect">
            <a:avLst/>
          </a:prstGeom>
          <a:ln w="12700">
            <a:miter lim="400000"/>
          </a:ln>
        </p:spPr>
      </p:pic>
      <p:sp>
        <p:nvSpPr>
          <p:cNvPr id="410" name="Wait"/>
          <p:cNvSpPr txBox="1"/>
          <p:nvPr/>
        </p:nvSpPr>
        <p:spPr>
          <a:xfrm>
            <a:off x="515619" y="2108200"/>
            <a:ext cx="65786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vl1pPr>
          </a:lstStyle>
          <a:p>
            <a:r>
              <a:rPr dirty="0"/>
              <a:t>Wait</a:t>
            </a:r>
          </a:p>
        </p:txBody>
      </p:sp>
      <p:sp>
        <p:nvSpPr>
          <p:cNvPr id="411" name="Work"/>
          <p:cNvSpPr txBox="1"/>
          <p:nvPr/>
        </p:nvSpPr>
        <p:spPr>
          <a:xfrm>
            <a:off x="515619" y="2525712"/>
            <a:ext cx="65786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vl1pPr>
          </a:lstStyle>
          <a:p>
            <a:r>
              <a:rPr dirty="0"/>
              <a:t>Work</a:t>
            </a:r>
          </a:p>
        </p:txBody>
      </p:sp>
      <p:sp>
        <p:nvSpPr>
          <p:cNvPr id="412" name="SharePoint"/>
          <p:cNvSpPr txBox="1"/>
          <p:nvPr/>
        </p:nvSpPr>
        <p:spPr>
          <a:xfrm>
            <a:off x="1927225" y="1371600"/>
            <a:ext cx="1349375" cy="360187"/>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rPr dirty="0"/>
              <a:t>SharePoint</a:t>
            </a:r>
          </a:p>
        </p:txBody>
      </p:sp>
      <p:sp>
        <p:nvSpPr>
          <p:cNvPr id="413" name="Excel"/>
          <p:cNvSpPr txBox="1"/>
          <p:nvPr/>
        </p:nvSpPr>
        <p:spPr>
          <a:xfrm>
            <a:off x="4992687" y="1371600"/>
            <a:ext cx="1027113" cy="360187"/>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rPr dirty="0"/>
              <a:t>Excel</a:t>
            </a:r>
          </a:p>
        </p:txBody>
      </p:sp>
      <p:sp>
        <p:nvSpPr>
          <p:cNvPr id="414" name="Line"/>
          <p:cNvSpPr/>
          <p:nvPr/>
        </p:nvSpPr>
        <p:spPr>
          <a:xfrm>
            <a:off x="2601912" y="1741487"/>
            <a:ext cx="1006476" cy="723901"/>
          </a:xfrm>
          <a:prstGeom prst="line">
            <a:avLst/>
          </a:prstGeom>
          <a:ln>
            <a:solidFill>
              <a:srgbClr val="4A7EBB"/>
            </a:solidFill>
            <a:tailEnd type="triangle"/>
          </a:ln>
        </p:spPr>
        <p:txBody>
          <a:bodyPr lIns="45719" rIns="45719"/>
          <a:lstStyle/>
          <a:p>
            <a:endParaRPr/>
          </a:p>
        </p:txBody>
      </p:sp>
      <p:sp>
        <p:nvSpPr>
          <p:cNvPr id="415" name="Line"/>
          <p:cNvSpPr/>
          <p:nvPr/>
        </p:nvSpPr>
        <p:spPr>
          <a:xfrm flipH="1">
            <a:off x="2239962" y="1741487"/>
            <a:ext cx="361951" cy="765176"/>
          </a:xfrm>
          <a:prstGeom prst="line">
            <a:avLst/>
          </a:prstGeom>
          <a:ln>
            <a:solidFill>
              <a:srgbClr val="4A7EBB"/>
            </a:solidFill>
            <a:tailEnd type="triangle"/>
          </a:ln>
        </p:spPr>
        <p:txBody>
          <a:bodyPr lIns="45719" rIns="45719"/>
          <a:lstStyle/>
          <a:p>
            <a:endParaRPr/>
          </a:p>
        </p:txBody>
      </p:sp>
      <p:sp>
        <p:nvSpPr>
          <p:cNvPr id="416" name="Line"/>
          <p:cNvSpPr/>
          <p:nvPr/>
        </p:nvSpPr>
        <p:spPr>
          <a:xfrm>
            <a:off x="5486400" y="1741487"/>
            <a:ext cx="762001" cy="723901"/>
          </a:xfrm>
          <a:prstGeom prst="line">
            <a:avLst/>
          </a:prstGeom>
          <a:ln>
            <a:solidFill>
              <a:srgbClr val="4A7EBB"/>
            </a:solidFill>
            <a:tailEnd type="triangle"/>
          </a:ln>
        </p:spPr>
        <p:txBody>
          <a:bodyPr lIns="45719" rIns="45719"/>
          <a:lstStyle/>
          <a:p>
            <a:endParaRPr/>
          </a:p>
        </p:txBody>
      </p:sp>
      <p:sp>
        <p:nvSpPr>
          <p:cNvPr id="417" name="Line"/>
          <p:cNvSpPr/>
          <p:nvPr/>
        </p:nvSpPr>
        <p:spPr>
          <a:xfrm flipH="1">
            <a:off x="4648199" y="1741487"/>
            <a:ext cx="858839" cy="765176"/>
          </a:xfrm>
          <a:prstGeom prst="line">
            <a:avLst/>
          </a:prstGeom>
          <a:ln>
            <a:solidFill>
              <a:srgbClr val="4A7EBB"/>
            </a:solidFill>
            <a:tailEnd type="triangle"/>
          </a:ln>
        </p:spPr>
        <p:txBody>
          <a:bodyPr lIns="45719" rIns="45719"/>
          <a:lstStyle/>
          <a:p>
            <a:endParaRPr/>
          </a:p>
        </p:txBody>
      </p:sp>
      <p:sp>
        <p:nvSpPr>
          <p:cNvPr id="418" name="Wait"/>
          <p:cNvSpPr txBox="1"/>
          <p:nvPr/>
        </p:nvSpPr>
        <p:spPr>
          <a:xfrm>
            <a:off x="515619" y="4966546"/>
            <a:ext cx="65786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vl1pPr>
          </a:lstStyle>
          <a:p>
            <a:r>
              <a:rPr dirty="0"/>
              <a:t>Wait</a:t>
            </a:r>
          </a:p>
        </p:txBody>
      </p:sp>
      <p:sp>
        <p:nvSpPr>
          <p:cNvPr id="419" name="Work"/>
          <p:cNvSpPr txBox="1"/>
          <p:nvPr/>
        </p:nvSpPr>
        <p:spPr>
          <a:xfrm>
            <a:off x="515619" y="5349976"/>
            <a:ext cx="65786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vl1pPr>
          </a:lstStyle>
          <a:p>
            <a:r>
              <a:rPr dirty="0"/>
              <a:t>Work</a:t>
            </a:r>
          </a:p>
        </p:txBody>
      </p:sp>
      <p:sp>
        <p:nvSpPr>
          <p:cNvPr id="420" name="Current State"/>
          <p:cNvSpPr txBox="1"/>
          <p:nvPr/>
        </p:nvSpPr>
        <p:spPr>
          <a:xfrm>
            <a:off x="22225" y="1382712"/>
            <a:ext cx="1577975" cy="369332"/>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rPr b="1" dirty="0"/>
              <a:t>Current State</a:t>
            </a:r>
          </a:p>
        </p:txBody>
      </p:sp>
      <p:sp>
        <p:nvSpPr>
          <p:cNvPr id="421" name="Single Tool"/>
          <p:cNvSpPr txBox="1"/>
          <p:nvPr/>
        </p:nvSpPr>
        <p:spPr>
          <a:xfrm>
            <a:off x="3617992" y="4278733"/>
            <a:ext cx="1577976" cy="360188"/>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rPr dirty="0"/>
              <a:t>Single Tool</a:t>
            </a:r>
          </a:p>
        </p:txBody>
      </p:sp>
      <p:sp>
        <p:nvSpPr>
          <p:cNvPr id="422" name="Future State"/>
          <p:cNvSpPr txBox="1"/>
          <p:nvPr/>
        </p:nvSpPr>
        <p:spPr>
          <a:xfrm>
            <a:off x="181215" y="4225798"/>
            <a:ext cx="1577976" cy="369332"/>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rPr b="1" dirty="0"/>
              <a:t>Future State</a:t>
            </a:r>
          </a:p>
        </p:txBody>
      </p:sp>
      <p:sp>
        <p:nvSpPr>
          <p:cNvPr id="423" name="Line"/>
          <p:cNvSpPr/>
          <p:nvPr/>
        </p:nvSpPr>
        <p:spPr>
          <a:xfrm flipH="1">
            <a:off x="2065337" y="4551362"/>
            <a:ext cx="1543051" cy="750888"/>
          </a:xfrm>
          <a:prstGeom prst="line">
            <a:avLst/>
          </a:prstGeom>
          <a:ln>
            <a:solidFill>
              <a:srgbClr val="4A7EBB"/>
            </a:solidFill>
            <a:tailEnd type="triangle"/>
          </a:ln>
        </p:spPr>
        <p:txBody>
          <a:bodyPr lIns="45719" rIns="45719"/>
          <a:lstStyle/>
          <a:p>
            <a:endParaRPr/>
          </a:p>
        </p:txBody>
      </p:sp>
      <p:sp>
        <p:nvSpPr>
          <p:cNvPr id="424" name="Line"/>
          <p:cNvSpPr/>
          <p:nvPr/>
        </p:nvSpPr>
        <p:spPr>
          <a:xfrm>
            <a:off x="5181242" y="4498491"/>
            <a:ext cx="653969" cy="983094"/>
          </a:xfrm>
          <a:prstGeom prst="line">
            <a:avLst/>
          </a:prstGeom>
          <a:ln>
            <a:solidFill>
              <a:srgbClr val="4A7EBB"/>
            </a:solidFill>
            <a:tailEnd type="triangle"/>
          </a:ln>
        </p:spPr>
        <p:txBody>
          <a:bodyPr lIns="45719" rIns="45719"/>
          <a:lstStyle/>
          <a:p>
            <a:endParaRPr/>
          </a:p>
        </p:txBody>
      </p:sp>
      <p:sp>
        <p:nvSpPr>
          <p:cNvPr id="425" name="Line"/>
          <p:cNvSpPr/>
          <p:nvPr/>
        </p:nvSpPr>
        <p:spPr>
          <a:xfrm>
            <a:off x="1066800" y="3581400"/>
            <a:ext cx="6248400" cy="0"/>
          </a:xfrm>
          <a:prstGeom prst="line">
            <a:avLst/>
          </a:prstGeom>
          <a:ln w="31750">
            <a:solidFill>
              <a:srgbClr val="4A7EBB"/>
            </a:solidFill>
            <a:headEnd type="triangle"/>
            <a:tailEnd type="triangle"/>
          </a:ln>
        </p:spPr>
        <p:txBody>
          <a:bodyPr lIns="45719" rIns="45719"/>
          <a:lstStyle/>
          <a:p>
            <a:endParaRPr/>
          </a:p>
        </p:txBody>
      </p:sp>
      <p:sp>
        <p:nvSpPr>
          <p:cNvPr id="426" name="Start"/>
          <p:cNvSpPr txBox="1"/>
          <p:nvPr/>
        </p:nvSpPr>
        <p:spPr>
          <a:xfrm>
            <a:off x="515619" y="3440112"/>
            <a:ext cx="6578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Start</a:t>
            </a:r>
          </a:p>
        </p:txBody>
      </p:sp>
      <p:sp>
        <p:nvSpPr>
          <p:cNvPr id="427" name="End"/>
          <p:cNvSpPr txBox="1"/>
          <p:nvPr/>
        </p:nvSpPr>
        <p:spPr>
          <a:xfrm>
            <a:off x="7375207" y="3429000"/>
            <a:ext cx="51088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End</a:t>
            </a:r>
          </a:p>
        </p:txBody>
      </p:sp>
      <p:sp>
        <p:nvSpPr>
          <p:cNvPr id="428" name="Process Efficiency = Cycle time/Lead Time * 100…"/>
          <p:cNvSpPr txBox="1"/>
          <p:nvPr/>
        </p:nvSpPr>
        <p:spPr>
          <a:xfrm>
            <a:off x="726757" y="5733407"/>
            <a:ext cx="6842761" cy="54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r>
              <a:rPr dirty="0"/>
              <a:t>Process Efficiency = Cycle time/Lead Time * 100</a:t>
            </a:r>
          </a:p>
          <a:p>
            <a:pPr>
              <a:defRPr sz="1600"/>
            </a:pPr>
            <a:r>
              <a:rPr dirty="0"/>
              <a:t>Current State: 3.5/(12.5)*100 = 28%; Future state: 3/(8)*100 =  37.5% </a:t>
            </a:r>
          </a:p>
        </p:txBody>
      </p:sp>
      <p:sp>
        <p:nvSpPr>
          <p:cNvPr id="429" name="Lead time"/>
          <p:cNvSpPr txBox="1"/>
          <p:nvPr/>
        </p:nvSpPr>
        <p:spPr>
          <a:xfrm>
            <a:off x="3603307" y="3429000"/>
            <a:ext cx="11150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Lead time</a:t>
            </a:r>
          </a:p>
        </p:txBody>
      </p:sp>
      <p:sp>
        <p:nvSpPr>
          <p:cNvPr id="430" name="Ref: https://www.plutora.com/blog/value-stream-mapping"/>
          <p:cNvSpPr txBox="1"/>
          <p:nvPr/>
        </p:nvSpPr>
        <p:spPr>
          <a:xfrm>
            <a:off x="4989195" y="6445250"/>
            <a:ext cx="3794760"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lvl1pPr>
          </a:lstStyle>
          <a:p>
            <a:r>
              <a:rPr dirty="0"/>
              <a:t>Ref: https://www.plutora.com/blog/value-stream-mapping</a:t>
            </a:r>
          </a:p>
        </p:txBody>
      </p:sp>
      <p:pic>
        <p:nvPicPr>
          <p:cNvPr id="431" name="image.jpeg" descr="image.jpeg"/>
          <p:cNvPicPr>
            <a:picLocks noChangeAspect="1"/>
          </p:cNvPicPr>
          <p:nvPr/>
        </p:nvPicPr>
        <p:blipFill>
          <a:blip r:embed="rId4"/>
          <a:stretch>
            <a:fillRect/>
          </a:stretch>
        </p:blipFill>
        <p:spPr>
          <a:xfrm>
            <a:off x="1439862" y="3827286"/>
            <a:ext cx="5416551" cy="4064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Lean is a systematic method to eliminate waste and maximize the flow of value through a system. Value is defined as something your customer will pay money for.…"/>
          <p:cNvSpPr txBox="1">
            <a:spLocks noGrp="1"/>
          </p:cNvSpPr>
          <p:nvPr>
            <p:ph type="body" idx="4294967295"/>
          </p:nvPr>
        </p:nvSpPr>
        <p:spPr>
          <a:xfrm>
            <a:off x="304800" y="1295400"/>
            <a:ext cx="8229600" cy="4829175"/>
          </a:xfrm>
          <a:prstGeom prst="rect">
            <a:avLst/>
          </a:prstGeom>
        </p:spPr>
        <p:txBody>
          <a:bodyPr/>
          <a:lstStyle/>
          <a:p>
            <a:pPr>
              <a:spcBef>
                <a:spcPts val="500"/>
              </a:spcBef>
              <a:buClr>
                <a:srgbClr val="101141"/>
              </a:buClr>
              <a:buChar char="•"/>
              <a:defRPr sz="2400"/>
            </a:pPr>
            <a:r>
              <a:t>Lean is a systematic method to eliminate waste and maximize the flow of value through a system. Value is defined as something your customer will pay money for.</a:t>
            </a:r>
          </a:p>
          <a:p>
            <a:pPr>
              <a:spcBef>
                <a:spcPts val="500"/>
              </a:spcBef>
              <a:buSzTx/>
              <a:buNone/>
              <a:defRPr sz="2400"/>
            </a:pPr>
            <a:r>
              <a:t>1. </a:t>
            </a:r>
            <a:r>
              <a:rPr sz="1800"/>
              <a:t>Eliminate Waste</a:t>
            </a:r>
          </a:p>
          <a:p>
            <a:pPr>
              <a:spcBef>
                <a:spcPts val="400"/>
              </a:spcBef>
              <a:buSzTx/>
              <a:buNone/>
              <a:defRPr sz="1800"/>
            </a:pPr>
            <a:r>
              <a:t>2. Build Quality In</a:t>
            </a:r>
          </a:p>
          <a:p>
            <a:pPr>
              <a:spcBef>
                <a:spcPts val="400"/>
              </a:spcBef>
              <a:buSzTx/>
              <a:buNone/>
              <a:defRPr sz="1800"/>
            </a:pPr>
            <a:r>
              <a:t>3. Create Knowledge</a:t>
            </a:r>
          </a:p>
          <a:p>
            <a:pPr>
              <a:spcBef>
                <a:spcPts val="400"/>
              </a:spcBef>
              <a:buSzTx/>
              <a:buNone/>
              <a:defRPr sz="1800"/>
            </a:pPr>
            <a:r>
              <a:t>4. Defer Commitment</a:t>
            </a:r>
          </a:p>
          <a:p>
            <a:pPr>
              <a:spcBef>
                <a:spcPts val="400"/>
              </a:spcBef>
              <a:buSzTx/>
              <a:buNone/>
              <a:defRPr sz="1800"/>
            </a:pPr>
            <a:r>
              <a:t>5. Deliver Fast</a:t>
            </a:r>
          </a:p>
          <a:p>
            <a:pPr>
              <a:spcBef>
                <a:spcPts val="400"/>
              </a:spcBef>
              <a:buSzTx/>
              <a:buNone/>
              <a:defRPr sz="1800"/>
            </a:pPr>
            <a:r>
              <a:t>6. Respect People</a:t>
            </a:r>
          </a:p>
          <a:p>
            <a:pPr>
              <a:spcBef>
                <a:spcPts val="400"/>
              </a:spcBef>
              <a:buSzTx/>
              <a:buNone/>
              <a:defRPr sz="1800"/>
            </a:pPr>
            <a:r>
              <a:t>7.Optimize the Whole </a:t>
            </a:r>
          </a:p>
        </p:txBody>
      </p:sp>
      <p:sp>
        <p:nvSpPr>
          <p:cNvPr id="397" name="What is Lean Software Development? &amp; Seven Principles of Lean"/>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2400" b="1"/>
            </a:lvl1pPr>
          </a:lstStyle>
          <a:p>
            <a:r>
              <a:rPr dirty="0"/>
              <a:t>What is Lean Software Development? &amp; Seven Principles of Lean</a:t>
            </a:r>
          </a:p>
        </p:txBody>
      </p:sp>
      <p:sp>
        <p:nvSpPr>
          <p:cNvPr id="39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39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0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dirty="0"/>
          </a:p>
        </p:txBody>
      </p:sp>
      <p:sp>
        <p:nvSpPr>
          <p:cNvPr id="401" name="Value Stream Mapping…"/>
          <p:cNvSpPr txBox="1"/>
          <p:nvPr/>
        </p:nvSpPr>
        <p:spPr>
          <a:xfrm>
            <a:off x="3744132" y="2544690"/>
            <a:ext cx="2726901" cy="645937"/>
          </a:xfrm>
          <a:prstGeom prst="rect">
            <a:avLst/>
          </a:prstGeom>
          <a:ln w="28575">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285750" indent="-285750">
              <a:buSzPct val="100000"/>
              <a:buFont typeface="Arial"/>
              <a:buChar char="•"/>
            </a:pPr>
            <a:r>
              <a:rPr dirty="0"/>
              <a:t>Value Stream Mapping</a:t>
            </a:r>
          </a:p>
          <a:p>
            <a:pPr marL="285750" indent="-285750">
              <a:buSzPct val="100000"/>
              <a:buFont typeface="Arial"/>
              <a:buChar char="•"/>
            </a:pPr>
            <a:r>
              <a:rPr dirty="0"/>
              <a:t>Kanban</a:t>
            </a:r>
          </a:p>
        </p:txBody>
      </p:sp>
      <p:pic>
        <p:nvPicPr>
          <p:cNvPr id="3" name="Picture 2">
            <a:extLst>
              <a:ext uri="{FF2B5EF4-FFF2-40B4-BE49-F238E27FC236}">
                <a16:creationId xmlns:a16="http://schemas.microsoft.com/office/drawing/2014/main" id="{E98D71E7-17DD-182B-94FC-05746C10DE77}"/>
              </a:ext>
            </a:extLst>
          </p:cNvPr>
          <p:cNvPicPr>
            <a:picLocks noChangeAspect="1"/>
          </p:cNvPicPr>
          <p:nvPr/>
        </p:nvPicPr>
        <p:blipFill>
          <a:blip r:embed="rId2"/>
          <a:stretch>
            <a:fillRect/>
          </a:stretch>
        </p:blipFill>
        <p:spPr>
          <a:xfrm>
            <a:off x="2831847" y="3245765"/>
            <a:ext cx="6284466" cy="1406471"/>
          </a:xfrm>
          <a:prstGeom prst="rect">
            <a:avLst/>
          </a:prstGeom>
        </p:spPr>
      </p:pic>
      <p:sp>
        <p:nvSpPr>
          <p:cNvPr id="5" name="TextBox 4">
            <a:extLst>
              <a:ext uri="{FF2B5EF4-FFF2-40B4-BE49-F238E27FC236}">
                <a16:creationId xmlns:a16="http://schemas.microsoft.com/office/drawing/2014/main" id="{D469E980-205A-78F0-40A8-673D767B7511}"/>
              </a:ext>
            </a:extLst>
          </p:cNvPr>
          <p:cNvSpPr txBox="1"/>
          <p:nvPr/>
        </p:nvSpPr>
        <p:spPr>
          <a:xfrm>
            <a:off x="441541" y="5939910"/>
            <a:ext cx="355702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
                <a:hlinkClick r:id="rId3"/>
              </a:rPr>
              <a:t>Ref: What is Value Stream Mapping? Utilizing Value Streams | Planview</a:t>
            </a:r>
            <a:endParaRPr lang="en-US" sz="800"/>
          </a:p>
        </p:txBody>
      </p:sp>
      <p:pic>
        <p:nvPicPr>
          <p:cNvPr id="9" name="Picture 8">
            <a:extLst>
              <a:ext uri="{FF2B5EF4-FFF2-40B4-BE49-F238E27FC236}">
                <a16:creationId xmlns:a16="http://schemas.microsoft.com/office/drawing/2014/main" id="{CFBE52DA-C3D4-030C-E319-423CACD7930D}"/>
              </a:ext>
            </a:extLst>
          </p:cNvPr>
          <p:cNvPicPr>
            <a:picLocks noChangeAspect="1"/>
          </p:cNvPicPr>
          <p:nvPr/>
        </p:nvPicPr>
        <p:blipFill>
          <a:blip r:embed="rId4"/>
          <a:stretch>
            <a:fillRect/>
          </a:stretch>
        </p:blipFill>
        <p:spPr>
          <a:xfrm>
            <a:off x="4135304" y="4504345"/>
            <a:ext cx="4059103" cy="1620230"/>
          </a:xfrm>
          <a:prstGeom prst="rect">
            <a:avLst/>
          </a:prstGeom>
        </p:spPr>
      </p:pic>
      <p:pic>
        <p:nvPicPr>
          <p:cNvPr id="11" name="Picture 10">
            <a:extLst>
              <a:ext uri="{FF2B5EF4-FFF2-40B4-BE49-F238E27FC236}">
                <a16:creationId xmlns:a16="http://schemas.microsoft.com/office/drawing/2014/main" id="{2FC8452B-9135-314D-AFBF-2ECF429B4274}"/>
              </a:ext>
            </a:extLst>
          </p:cNvPr>
          <p:cNvPicPr>
            <a:picLocks noChangeAspect="1"/>
          </p:cNvPicPr>
          <p:nvPr/>
        </p:nvPicPr>
        <p:blipFill>
          <a:blip r:embed="rId5"/>
          <a:stretch>
            <a:fillRect/>
          </a:stretch>
        </p:blipFill>
        <p:spPr>
          <a:xfrm>
            <a:off x="4135566" y="6109860"/>
            <a:ext cx="4058841" cy="423384"/>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Kanban is a popular framework used to implement agile and DevOps software development. It requires real-time communication of capacity and full transparency of work…"/>
          <p:cNvSpPr txBox="1">
            <a:spLocks noGrp="1"/>
          </p:cNvSpPr>
          <p:nvPr>
            <p:ph type="body" idx="4294967295"/>
          </p:nvPr>
        </p:nvSpPr>
        <p:spPr>
          <a:xfrm>
            <a:off x="304800" y="1493837"/>
            <a:ext cx="8229600" cy="4983164"/>
          </a:xfrm>
          <a:prstGeom prst="rect">
            <a:avLst/>
          </a:prstGeom>
        </p:spPr>
        <p:txBody>
          <a:bodyPr/>
          <a:lstStyle/>
          <a:p>
            <a:pPr>
              <a:spcBef>
                <a:spcPts val="400"/>
              </a:spcBef>
              <a:buClr>
                <a:srgbClr val="101141"/>
              </a:buClr>
              <a:buChar char="•"/>
              <a:defRPr sz="2000"/>
            </a:pPr>
            <a:r>
              <a:t>Kanban is a popular framework used to implement agile and DevOps software development. It requires real-time communication of capacity and full transparency of work</a:t>
            </a:r>
          </a:p>
          <a:p>
            <a:pPr>
              <a:buClr>
                <a:srgbClr val="101141"/>
              </a:buClr>
              <a:buChar char="•"/>
              <a:defRPr sz="2000"/>
            </a:pPr>
            <a:endParaRPr/>
          </a:p>
          <a:p>
            <a:pPr>
              <a:spcBef>
                <a:spcPts val="400"/>
              </a:spcBef>
              <a:buClr>
                <a:srgbClr val="101141"/>
              </a:buClr>
              <a:buChar char="•"/>
              <a:defRPr sz="2000"/>
            </a:pPr>
            <a:r>
              <a:t>Kanban is not an Agile software development method (or process) or a software engineering methodology</a:t>
            </a:r>
          </a:p>
          <a:p>
            <a:pPr>
              <a:buClr>
                <a:srgbClr val="101141"/>
              </a:buClr>
              <a:buChar char="•"/>
              <a:defRPr sz="2000"/>
            </a:pPr>
            <a:endParaRPr/>
          </a:p>
          <a:p>
            <a:pPr>
              <a:spcBef>
                <a:spcPts val="400"/>
              </a:spcBef>
              <a:buClr>
                <a:srgbClr val="101141"/>
              </a:buClr>
              <a:buChar char="•"/>
              <a:defRPr sz="2000"/>
            </a:pPr>
            <a:r>
              <a:t>Kanban is flow based methodology and  a pull system.</a:t>
            </a:r>
          </a:p>
          <a:p>
            <a:pPr>
              <a:spcBef>
                <a:spcPts val="400"/>
              </a:spcBef>
              <a:buClr>
                <a:srgbClr val="101141"/>
              </a:buClr>
              <a:buChar char="•"/>
              <a:defRPr sz="2000"/>
            </a:pPr>
            <a:r>
              <a:t>Kanban does not prescribe specific roles or process steps as it is built on the concept of evolutionary change. </a:t>
            </a:r>
          </a:p>
        </p:txBody>
      </p:sp>
      <p:sp>
        <p:nvSpPr>
          <p:cNvPr id="434" name="Kanban"/>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Kanban </a:t>
            </a:r>
          </a:p>
        </p:txBody>
      </p:sp>
      <p:sp>
        <p:nvSpPr>
          <p:cNvPr id="435"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3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3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image.jpeg" descr="image.jpeg"/>
          <p:cNvPicPr>
            <a:picLocks noChangeAspect="1"/>
          </p:cNvPicPr>
          <p:nvPr/>
        </p:nvPicPr>
        <p:blipFill>
          <a:blip r:embed="rId2"/>
          <a:stretch>
            <a:fillRect/>
          </a:stretch>
        </p:blipFill>
        <p:spPr>
          <a:xfrm>
            <a:off x="152400" y="1447800"/>
            <a:ext cx="8705850" cy="4495800"/>
          </a:xfrm>
          <a:prstGeom prst="rect">
            <a:avLst/>
          </a:prstGeom>
          <a:ln w="12700">
            <a:miter lim="400000"/>
          </a:ln>
        </p:spPr>
      </p:pic>
      <p:sp>
        <p:nvSpPr>
          <p:cNvPr id="440" name="Typical Kanban Board"/>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Typical Kanban Board</a:t>
            </a:r>
          </a:p>
        </p:txBody>
      </p:sp>
      <p:sp>
        <p:nvSpPr>
          <p:cNvPr id="441"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4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4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dirty="0"/>
          </a:p>
        </p:txBody>
      </p:sp>
      <p:sp>
        <p:nvSpPr>
          <p:cNvPr id="444" name="Source: Agile Foundations - Principles, practices and frameworks, by Peter Measey…"/>
          <p:cNvSpPr txBox="1"/>
          <p:nvPr/>
        </p:nvSpPr>
        <p:spPr>
          <a:xfrm>
            <a:off x="4160519" y="6127750"/>
            <a:ext cx="4480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rPr dirty="0"/>
              <a:t>Source: Agile Foundations - Principles, practices and frameworks, by Peter Measey</a:t>
            </a:r>
          </a:p>
          <a:p>
            <a:pPr>
              <a:defRPr sz="900"/>
            </a:pPr>
            <a:r>
              <a:rPr dirty="0"/>
              <a:t>Published by BCS Learning &amp; Development Limited, 2015</a:t>
            </a:r>
          </a:p>
        </p:txBody>
      </p:sp>
      <p:sp>
        <p:nvSpPr>
          <p:cNvPr id="445" name="Manage flow"/>
          <p:cNvSpPr txBox="1"/>
          <p:nvPr/>
        </p:nvSpPr>
        <p:spPr>
          <a:xfrm>
            <a:off x="2209800" y="5802312"/>
            <a:ext cx="1409810" cy="360187"/>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Manage flow</a:t>
            </a:r>
          </a:p>
        </p:txBody>
      </p:sp>
      <p:sp>
        <p:nvSpPr>
          <p:cNvPr id="446" name="Line"/>
          <p:cNvSpPr/>
          <p:nvPr/>
        </p:nvSpPr>
        <p:spPr>
          <a:xfrm>
            <a:off x="3724274" y="5978524"/>
            <a:ext cx="3128964" cy="1589"/>
          </a:xfrm>
          <a:prstGeom prst="line">
            <a:avLst/>
          </a:prstGeom>
          <a:ln w="25400">
            <a:solidFill>
              <a:srgbClr val="4A7EBB"/>
            </a:solidFill>
            <a:tailEnd type="triangle"/>
          </a:ln>
        </p:spPr>
        <p:txBody>
          <a:bodyPr lIns="45719" rIns="45719"/>
          <a:lstStyle/>
          <a:p>
            <a:endParaRPr/>
          </a:p>
        </p:txBody>
      </p:sp>
      <p:sp>
        <p:nvSpPr>
          <p:cNvPr id="447" name="Line"/>
          <p:cNvSpPr/>
          <p:nvPr/>
        </p:nvSpPr>
        <p:spPr>
          <a:xfrm flipH="1">
            <a:off x="349250" y="5972174"/>
            <a:ext cx="1841501" cy="11114"/>
          </a:xfrm>
          <a:prstGeom prst="line">
            <a:avLst/>
          </a:prstGeom>
          <a:ln>
            <a:solidFill>
              <a:srgbClr val="4A7EBB"/>
            </a:solidFill>
            <a:tailEnd type="triangle"/>
          </a:ln>
        </p:spPr>
        <p:txBody>
          <a:bodyPr lIns="45719" rIns="45719"/>
          <a:lstStyle/>
          <a:p>
            <a:endParaRPr/>
          </a:p>
        </p:txBody>
      </p:sp>
      <p:sp>
        <p:nvSpPr>
          <p:cNvPr id="448" name="Feedback Loop"/>
          <p:cNvSpPr txBox="1"/>
          <p:nvPr/>
        </p:nvSpPr>
        <p:spPr>
          <a:xfrm>
            <a:off x="1752600" y="5116512"/>
            <a:ext cx="1689644" cy="360187"/>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Feedback Loop</a:t>
            </a:r>
          </a:p>
        </p:txBody>
      </p:sp>
      <p:sp>
        <p:nvSpPr>
          <p:cNvPr id="449" name="Line"/>
          <p:cNvSpPr/>
          <p:nvPr/>
        </p:nvSpPr>
        <p:spPr>
          <a:xfrm rot="16200000" flipH="1">
            <a:off x="1540668" y="5088731"/>
            <a:ext cx="271464" cy="152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4A7EBB"/>
            </a:solidFill>
            <a:headEnd type="triangle"/>
            <a:tailEnd type="triangle"/>
          </a:ln>
        </p:spPr>
        <p:txBody>
          <a:bodyPr lIns="45719" rIns="45719"/>
          <a:lstStyle/>
          <a:p>
            <a:endParaRPr/>
          </a:p>
        </p:txBody>
      </p:sp>
      <p:sp>
        <p:nvSpPr>
          <p:cNvPr id="450" name="Line"/>
          <p:cNvSpPr/>
          <p:nvPr/>
        </p:nvSpPr>
        <p:spPr>
          <a:xfrm flipV="1">
            <a:off x="3527425" y="4953000"/>
            <a:ext cx="230188" cy="273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4A7EBB"/>
            </a:solidFill>
            <a:headEnd type="triangle"/>
            <a:tailEnd type="triangle"/>
          </a:ln>
        </p:spPr>
        <p:txBody>
          <a:bodyPr lIns="45719" rIns="45719"/>
          <a:lstStyle/>
          <a:p>
            <a:endParaRPr/>
          </a:p>
        </p:txBody>
      </p:sp>
      <p:sp>
        <p:nvSpPr>
          <p:cNvPr id="451" name="1"/>
          <p:cNvSpPr/>
          <p:nvPr/>
        </p:nvSpPr>
        <p:spPr>
          <a:xfrm>
            <a:off x="3591218" y="1276403"/>
            <a:ext cx="437804" cy="421568"/>
          </a:xfrm>
          <a:prstGeom prst="ellipse">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rPr dirty="0"/>
              <a:t>1</a:t>
            </a:r>
          </a:p>
        </p:txBody>
      </p:sp>
      <p:sp>
        <p:nvSpPr>
          <p:cNvPr id="452" name="2"/>
          <p:cNvSpPr/>
          <p:nvPr/>
        </p:nvSpPr>
        <p:spPr>
          <a:xfrm>
            <a:off x="2037336" y="1509058"/>
            <a:ext cx="437804" cy="421569"/>
          </a:xfrm>
          <a:prstGeom prst="ellipse">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rPr dirty="0"/>
              <a:t>2</a:t>
            </a:r>
          </a:p>
        </p:txBody>
      </p:sp>
      <p:sp>
        <p:nvSpPr>
          <p:cNvPr id="453" name="3"/>
          <p:cNvSpPr/>
          <p:nvPr/>
        </p:nvSpPr>
        <p:spPr>
          <a:xfrm>
            <a:off x="4286423" y="4896601"/>
            <a:ext cx="437804" cy="421568"/>
          </a:xfrm>
          <a:prstGeom prst="ellipse">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rPr dirty="0"/>
              <a:t>3</a:t>
            </a:r>
          </a:p>
        </p:txBody>
      </p:sp>
      <p:sp>
        <p:nvSpPr>
          <p:cNvPr id="454" name="4"/>
          <p:cNvSpPr/>
          <p:nvPr/>
        </p:nvSpPr>
        <p:spPr>
          <a:xfrm>
            <a:off x="2287067" y="4722276"/>
            <a:ext cx="437804" cy="421568"/>
          </a:xfrm>
          <a:prstGeom prst="ellipse">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rPr dirty="0"/>
              <a:t>4</a:t>
            </a:r>
          </a:p>
        </p:txBody>
      </p:sp>
      <p:sp>
        <p:nvSpPr>
          <p:cNvPr id="455" name="5"/>
          <p:cNvSpPr/>
          <p:nvPr/>
        </p:nvSpPr>
        <p:spPr>
          <a:xfrm>
            <a:off x="2695803" y="6104698"/>
            <a:ext cx="437804" cy="421568"/>
          </a:xfrm>
          <a:prstGeom prst="ellipse">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rPr dirty="0"/>
              <a:t>5</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Kanban teams use cumulative flow diagrams (or CFDs) to find out where they are systematically adding waste and interrupting their flow."/>
          <p:cNvSpPr txBox="1">
            <a:spLocks noGrp="1"/>
          </p:cNvSpPr>
          <p:nvPr>
            <p:ph type="body" idx="4294967295"/>
          </p:nvPr>
        </p:nvSpPr>
        <p:spPr>
          <a:xfrm>
            <a:off x="304800" y="1493837"/>
            <a:ext cx="8229600" cy="4830763"/>
          </a:xfrm>
          <a:prstGeom prst="rect">
            <a:avLst/>
          </a:prstGeom>
        </p:spPr>
        <p:txBody>
          <a:bodyPr/>
          <a:lstStyle>
            <a:lvl1pPr>
              <a:spcBef>
                <a:spcPts val="400"/>
              </a:spcBef>
              <a:buClr>
                <a:srgbClr val="101141"/>
              </a:buClr>
              <a:buChar char="•"/>
              <a:defRPr sz="2000"/>
            </a:lvl1pPr>
          </a:lstStyle>
          <a:p>
            <a:r>
              <a:t>Kanban teams use cumulative flow diagrams (or CFDs) to find out where they are systematically adding waste and interrupting their flow.</a:t>
            </a:r>
          </a:p>
        </p:txBody>
      </p:sp>
      <p:sp>
        <p:nvSpPr>
          <p:cNvPr id="458" name="Cumulative flow diagram (Example-1)"/>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Cumulative flow diagram (Example-1)</a:t>
            </a:r>
          </a:p>
        </p:txBody>
      </p:sp>
      <p:sp>
        <p:nvSpPr>
          <p:cNvPr id="459"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60"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6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dirty="0"/>
          </a:p>
        </p:txBody>
      </p:sp>
      <p:pic>
        <p:nvPicPr>
          <p:cNvPr id="462" name="image.png" descr="image.png"/>
          <p:cNvPicPr>
            <a:picLocks noChangeAspect="1"/>
          </p:cNvPicPr>
          <p:nvPr/>
        </p:nvPicPr>
        <p:blipFill>
          <a:blip r:embed="rId2"/>
          <a:stretch>
            <a:fillRect/>
          </a:stretch>
        </p:blipFill>
        <p:spPr>
          <a:xfrm>
            <a:off x="1295400" y="2581275"/>
            <a:ext cx="6400800" cy="3592513"/>
          </a:xfrm>
          <a:prstGeom prst="rect">
            <a:avLst/>
          </a:prstGeom>
          <a:ln w="12700">
            <a:miter lim="400000"/>
          </a:ln>
        </p:spPr>
      </p:pic>
      <p:sp>
        <p:nvSpPr>
          <p:cNvPr id="463" name="Source: Head First Agile by Jennifer Greene; Andrew Stellman,…"/>
          <p:cNvSpPr txBox="1"/>
          <p:nvPr/>
        </p:nvSpPr>
        <p:spPr>
          <a:xfrm>
            <a:off x="5944870" y="6107112"/>
            <a:ext cx="315182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a:pPr>
            <a:r>
              <a:rPr dirty="0"/>
              <a:t>Source: Head First Agile by Jennifer Greene; Andrew Stellman,</a:t>
            </a:r>
          </a:p>
          <a:p>
            <a:pPr>
              <a:defRPr sz="800"/>
            </a:pPr>
            <a:r>
              <a:rPr dirty="0"/>
              <a:t>Published by O'Reilly Media, Inc., 2017</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dirty="0"/>
          </a:p>
        </p:txBody>
      </p:sp>
      <p:sp>
        <p:nvSpPr>
          <p:cNvPr id="466" name="Q&amp;A"/>
          <p:cNvSpPr txBox="1">
            <a:spLocks noGrp="1"/>
          </p:cNvSpPr>
          <p:nvPr>
            <p:ph type="title" idx="4294967295"/>
          </p:nvPr>
        </p:nvSpPr>
        <p:spPr>
          <a:xfrm>
            <a:off x="457200" y="92074"/>
            <a:ext cx="8229600" cy="1508126"/>
          </a:xfrm>
          <a:prstGeom prst="rect">
            <a:avLst/>
          </a:prstGeom>
        </p:spPr>
        <p:txBody>
          <a:bodyPr>
            <a:noAutofit/>
          </a:bodyPr>
          <a:lstStyle/>
          <a:p>
            <a:r>
              <a:t>Q&amp;A</a:t>
            </a:r>
          </a:p>
        </p:txBody>
      </p:sp>
      <p:sp>
        <p:nvSpPr>
          <p:cNvPr id="467" name="Q4 https://forms.gle/XwFUwDgDsGE4btNL8…"/>
          <p:cNvSpPr txBox="1">
            <a:spLocks noGrp="1"/>
          </p:cNvSpPr>
          <p:nvPr>
            <p:ph type="body" idx="4294967295"/>
          </p:nvPr>
        </p:nvSpPr>
        <p:spPr>
          <a:xfrm>
            <a:off x="457200" y="1600200"/>
            <a:ext cx="8229600" cy="5257800"/>
          </a:xfrm>
          <a:prstGeom prst="rect">
            <a:avLst/>
          </a:prstGeom>
        </p:spPr>
        <p:txBody>
          <a:bodyPr>
            <a:noAutofit/>
          </a:bodyPr>
          <a:lstStyle/>
          <a:p>
            <a:pPr marL="342899" indent="-342899">
              <a:defRPr sz="2400"/>
            </a:pPr>
            <a:endParaRPr u="sng">
              <a:solidFill>
                <a:srgbClr val="0000FF"/>
              </a:solidFill>
              <a:uFill>
                <a:solidFill>
                  <a:srgbClr val="0000FF"/>
                </a:solidFill>
              </a:uFill>
              <a:hlinkClick r:id="rId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1858-A595-1B29-0D46-CBB87541B9B9}"/>
              </a:ext>
            </a:extLst>
          </p:cNvPr>
          <p:cNvSpPr>
            <a:spLocks noGrp="1"/>
          </p:cNvSpPr>
          <p:nvPr>
            <p:ph type="title"/>
          </p:nvPr>
        </p:nvSpPr>
        <p:spPr>
          <a:xfrm>
            <a:off x="216976" y="181647"/>
            <a:ext cx="8229600" cy="1143001"/>
          </a:xfrm>
        </p:spPr>
        <p:txBody>
          <a:bodyPr>
            <a:normAutofit/>
          </a:bodyPr>
          <a:lstStyle/>
          <a:p>
            <a:r>
              <a:rPr lang="en-US" sz="2400"/>
              <a:t>Common challenges faced in Scrum, XP, Lean, and Kanban methodologies (This is not an exhaustive list)</a:t>
            </a:r>
          </a:p>
        </p:txBody>
      </p:sp>
      <p:graphicFrame>
        <p:nvGraphicFramePr>
          <p:cNvPr id="5" name="Table 4">
            <a:extLst>
              <a:ext uri="{FF2B5EF4-FFF2-40B4-BE49-F238E27FC236}">
                <a16:creationId xmlns:a16="http://schemas.microsoft.com/office/drawing/2014/main" id="{B97225EB-E819-D0F5-C79A-6D73A77FF92B}"/>
              </a:ext>
            </a:extLst>
          </p:cNvPr>
          <p:cNvGraphicFramePr>
            <a:graphicFrameLocks noGrp="1"/>
          </p:cNvGraphicFramePr>
          <p:nvPr>
            <p:extLst>
              <p:ext uri="{D42A27DB-BD31-4B8C-83A1-F6EECF244321}">
                <p14:modId xmlns:p14="http://schemas.microsoft.com/office/powerpoint/2010/main" val="3288590382"/>
              </p:ext>
            </p:extLst>
          </p:nvPr>
        </p:nvGraphicFramePr>
        <p:xfrm>
          <a:off x="2341132" y="1448001"/>
          <a:ext cx="4461735" cy="4830362"/>
        </p:xfrm>
        <a:graphic>
          <a:graphicData uri="http://schemas.openxmlformats.org/drawingml/2006/table">
            <a:tbl>
              <a:tblPr/>
              <a:tblGrid>
                <a:gridCol w="1487245">
                  <a:extLst>
                    <a:ext uri="{9D8B030D-6E8A-4147-A177-3AD203B41FA5}">
                      <a16:colId xmlns:a16="http://schemas.microsoft.com/office/drawing/2014/main" val="3017333867"/>
                    </a:ext>
                  </a:extLst>
                </a:gridCol>
                <a:gridCol w="1487245">
                  <a:extLst>
                    <a:ext uri="{9D8B030D-6E8A-4147-A177-3AD203B41FA5}">
                      <a16:colId xmlns:a16="http://schemas.microsoft.com/office/drawing/2014/main" val="2168000578"/>
                    </a:ext>
                  </a:extLst>
                </a:gridCol>
                <a:gridCol w="1487245">
                  <a:extLst>
                    <a:ext uri="{9D8B030D-6E8A-4147-A177-3AD203B41FA5}">
                      <a16:colId xmlns:a16="http://schemas.microsoft.com/office/drawing/2014/main" val="3258059857"/>
                    </a:ext>
                  </a:extLst>
                </a:gridCol>
              </a:tblGrid>
              <a:tr h="196781">
                <a:tc>
                  <a:txBody>
                    <a:bodyPr/>
                    <a:lstStyle/>
                    <a:p>
                      <a:pPr algn="l" fontAlgn="b"/>
                      <a:r>
                        <a:rPr lang="en-US" sz="900" b="1">
                          <a:effectLst/>
                        </a:rPr>
                        <a:t>Methodology</a:t>
                      </a:r>
                    </a:p>
                  </a:txBody>
                  <a:tcPr marL="65594" marR="65594" marT="32797" marB="3279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
                      <a:r>
                        <a:rPr lang="en-US" sz="900" b="1">
                          <a:effectLst/>
                        </a:rPr>
                        <a:t>Common Challenges</a:t>
                      </a:r>
                    </a:p>
                  </a:txBody>
                  <a:tcPr marL="65594" marR="65594" marT="32797" marB="3279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
                      <a:r>
                        <a:rPr lang="en-US" sz="900" b="1">
                          <a:effectLst/>
                        </a:rPr>
                        <a:t>Possible Solutions</a:t>
                      </a:r>
                    </a:p>
                  </a:txBody>
                  <a:tcPr marL="65594" marR="65594" marT="32797" marB="3279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231347184"/>
                  </a:ext>
                </a:extLst>
              </a:tr>
              <a:tr h="327968">
                <a:tc>
                  <a:txBody>
                    <a:bodyPr/>
                    <a:lstStyle/>
                    <a:p>
                      <a:pPr algn="l" fontAlgn="base"/>
                      <a:r>
                        <a:rPr lang="en-US" sz="900">
                          <a:effectLst/>
                        </a:rPr>
                        <a:t>Scrum</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Incomplete Backlog Items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Backlog grooming, stakeholder collaboration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74790620"/>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Scope Creep</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Stable sprint backlog, focus on sprint goal</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150759872"/>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Overcommitting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Realistic planning, consider team capacity</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34130882"/>
                  </a:ext>
                </a:extLst>
              </a:tr>
              <a:tr h="459156">
                <a:tc>
                  <a:txBody>
                    <a:bodyPr/>
                    <a:lstStyle/>
                    <a:p>
                      <a:pPr algn="l" fontAlgn="base"/>
                      <a:r>
                        <a:rPr lang="en-US" sz="900">
                          <a:effectLst/>
                        </a:rPr>
                        <a:t>XP</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Resistance to Pair Programming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Training, emphasize benefits of pair programming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87371913"/>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Lack of Test Automation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Integrate TDD, provide testing tools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79639796"/>
                  </a:ext>
                </a:extLst>
              </a:tr>
              <a:tr h="459156">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Continuous Integration Challenges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Regular CI/CD process review, automated deployment</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530850713"/>
                  </a:ext>
                </a:extLst>
              </a:tr>
              <a:tr h="459156">
                <a:tc>
                  <a:txBody>
                    <a:bodyPr/>
                    <a:lstStyle/>
                    <a:p>
                      <a:pPr algn="l" fontAlgn="base"/>
                      <a:r>
                        <a:rPr lang="en-US" sz="900">
                          <a:effectLst/>
                        </a:rPr>
                        <a:t>Lean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Identifying Waste</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Value stream mapping, eliminate non-value-added tasks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025567912"/>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Lack of Cross-Functional Collaboration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Cross-functional teams, open communication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460460378"/>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Limited Customer Involvement</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Regular feedback sessions, user testing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78038186"/>
                  </a:ext>
                </a:extLst>
              </a:tr>
              <a:tr h="327968">
                <a:tc>
                  <a:txBody>
                    <a:bodyPr/>
                    <a:lstStyle/>
                    <a:p>
                      <a:pPr algn="l" fontAlgn="base"/>
                      <a:r>
                        <a:rPr lang="en-US" sz="900">
                          <a:effectLst/>
                        </a:rPr>
                        <a:t>Kanban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Work Overload</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Set WIP limits, prioritize completion over new tasks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66426116"/>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Unclear Workflow</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Define visual workflow, optimize and communicate</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49028777"/>
                  </a:ext>
                </a:extLst>
              </a:tr>
              <a:tr h="327968">
                <a:tc>
                  <a:txBody>
                    <a:bodyPr/>
                    <a:lstStyle/>
                    <a:p>
                      <a:pPr algn="l" fontAlgn="base"/>
                      <a:endParaRPr lang="en-US" sz="90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Managing Blocked Items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a:effectLst/>
                        </a:rPr>
                        <a:t>Promptly identify and resolve blocked items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6028018"/>
                  </a:ext>
                </a:extLst>
              </a:tr>
            </a:tbl>
          </a:graphicData>
        </a:graphic>
      </p:graphicFrame>
    </p:spTree>
    <p:extLst>
      <p:ext uri="{BB962C8B-B14F-4D97-AF65-F5344CB8AC3E}">
        <p14:creationId xmlns:p14="http://schemas.microsoft.com/office/powerpoint/2010/main" val="24134710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Module-4 - Agile Methodologies – Additional Notes"/>
          <p:cNvSpPr txBox="1">
            <a:spLocks noGrp="1"/>
          </p:cNvSpPr>
          <p:nvPr>
            <p:ph type="body" sz="half" idx="4294967295"/>
          </p:nvPr>
        </p:nvSpPr>
        <p:spPr>
          <a:xfrm>
            <a:off x="304800" y="4648200"/>
            <a:ext cx="8458200" cy="1600200"/>
          </a:xfrm>
          <a:prstGeom prst="rect">
            <a:avLst/>
          </a:prstGeom>
        </p:spPr>
        <p:txBody>
          <a:bodyPr/>
          <a:lstStyle/>
          <a:p>
            <a:pPr marL="0" indent="0">
              <a:lnSpc>
                <a:spcPts val="4200"/>
              </a:lnSpc>
              <a:spcBef>
                <a:spcPts val="0"/>
              </a:spcBef>
              <a:buSzTx/>
              <a:buNone/>
              <a:defRPr sz="4000" b="1"/>
            </a:pPr>
            <a:r>
              <a:t>Module-4 - Agile Methodologies – Additional Notes</a:t>
            </a:r>
          </a:p>
        </p:txBody>
      </p:sp>
      <p:sp>
        <p:nvSpPr>
          <p:cNvPr id="47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7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7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History and Origins…"/>
          <p:cNvSpPr txBox="1">
            <a:spLocks noGrp="1"/>
          </p:cNvSpPr>
          <p:nvPr>
            <p:ph type="body" idx="4294967295"/>
          </p:nvPr>
        </p:nvSpPr>
        <p:spPr>
          <a:xfrm>
            <a:off x="304800" y="1447800"/>
            <a:ext cx="8229600" cy="5029200"/>
          </a:xfrm>
          <a:prstGeom prst="rect">
            <a:avLst/>
          </a:prstGeom>
        </p:spPr>
        <p:txBody>
          <a:bodyPr/>
          <a:lstStyle/>
          <a:p>
            <a:pPr>
              <a:spcBef>
                <a:spcPts val="500"/>
              </a:spcBef>
              <a:buClr>
                <a:srgbClr val="101141"/>
              </a:buClr>
              <a:buChar char="•"/>
              <a:defRPr sz="2400"/>
            </a:pPr>
            <a:r>
              <a:t>History and Origins</a:t>
            </a:r>
          </a:p>
          <a:p>
            <a:pPr>
              <a:spcBef>
                <a:spcPts val="500"/>
              </a:spcBef>
              <a:buClr>
                <a:srgbClr val="101141"/>
              </a:buClr>
              <a:buChar char="•"/>
              <a:defRPr sz="2400"/>
            </a:pPr>
            <a:r>
              <a:t>Scrum is a </a:t>
            </a:r>
            <a:r>
              <a:rPr b="1"/>
              <a:t>single-team process </a:t>
            </a:r>
            <a:r>
              <a:rPr b="1" u="sng"/>
              <a:t>framework </a:t>
            </a:r>
            <a:r>
              <a:t>used to manage product development.</a:t>
            </a:r>
          </a:p>
          <a:p>
            <a:pPr>
              <a:spcBef>
                <a:spcPts val="500"/>
              </a:spcBef>
              <a:buClr>
                <a:srgbClr val="101141"/>
              </a:buClr>
              <a:buChar char="•"/>
              <a:defRPr sz="2400"/>
            </a:pPr>
            <a:r>
              <a:t>Empirical process framework</a:t>
            </a:r>
          </a:p>
          <a:p>
            <a:pPr marL="742950" lvl="1" indent="-285750">
              <a:spcBef>
                <a:spcPts val="0"/>
              </a:spcBef>
              <a:buChar char="•"/>
              <a:defRPr sz="1600" b="1"/>
            </a:pPr>
            <a:r>
              <a:t>Empirical method </a:t>
            </a:r>
            <a:r>
              <a:rPr b="0"/>
              <a:t>: A process how you think something works, test it out, reflect on the experience, and make the proper adjustments</a:t>
            </a:r>
          </a:p>
          <a:p>
            <a:pPr marL="742950" lvl="1" indent="-285750">
              <a:spcBef>
                <a:spcPts val="0"/>
              </a:spcBef>
              <a:buChar char="•"/>
              <a:defRPr sz="1600" b="1"/>
            </a:pPr>
            <a:r>
              <a:t>Inspection, Adaption, Transparency</a:t>
            </a:r>
          </a:p>
          <a:p>
            <a:pPr marL="742950" lvl="1" indent="-285750">
              <a:spcBef>
                <a:spcPts val="0"/>
              </a:spcBef>
              <a:buChar char="•"/>
              <a:defRPr sz="1600"/>
            </a:pPr>
            <a:r>
              <a:t>Based on adaptive life cycle method (Iterative and Incremental)</a:t>
            </a:r>
          </a:p>
          <a:p>
            <a:pPr>
              <a:spcBef>
                <a:spcPts val="500"/>
              </a:spcBef>
              <a:buClr>
                <a:srgbClr val="101141"/>
              </a:buClr>
              <a:buChar char="•"/>
              <a:defRPr sz="2400"/>
            </a:pPr>
            <a:r>
              <a:t>Scrum is the most common approach to agile for good reasons: </a:t>
            </a:r>
          </a:p>
          <a:p>
            <a:pPr marL="742950" lvl="1" indent="-285750">
              <a:spcBef>
                <a:spcPts val="0"/>
              </a:spcBef>
              <a:buChar char="•"/>
              <a:defRPr sz="1600"/>
            </a:pPr>
            <a:r>
              <a:t>The </a:t>
            </a:r>
            <a:r>
              <a:rPr b="1"/>
              <a:t>rules of Scrum</a:t>
            </a:r>
            <a:r>
              <a:t> are straightforward and easy to learn and teams all around the world have been able to adopt them and improve their ability to deliver projects.</a:t>
            </a:r>
          </a:p>
          <a:p>
            <a:pPr marL="742950" lvl="1" indent="-285750">
              <a:spcBef>
                <a:spcPts val="0"/>
              </a:spcBef>
              <a:buChar char="•"/>
              <a:defRPr sz="1600" b="1"/>
            </a:pPr>
            <a:r>
              <a:t>Using Scrum effectively is not so simple</a:t>
            </a:r>
          </a:p>
          <a:p>
            <a:pPr marL="285750" lvl="1" indent="171450">
              <a:spcBef>
                <a:spcPts val="0"/>
              </a:spcBef>
              <a:buSzTx/>
              <a:buNone/>
              <a:defRPr sz="1600"/>
            </a:pPr>
            <a:r>
              <a:t> </a:t>
            </a:r>
          </a:p>
        </p:txBody>
      </p:sp>
      <p:sp>
        <p:nvSpPr>
          <p:cNvPr id="475" name="Scrum"/>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Scrum</a:t>
            </a:r>
          </a:p>
        </p:txBody>
      </p:sp>
      <p:sp>
        <p:nvSpPr>
          <p:cNvPr id="47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7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7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image.png" descr="image.png"/>
          <p:cNvPicPr>
            <a:picLocks noChangeAspect="1"/>
          </p:cNvPicPr>
          <p:nvPr/>
        </p:nvPicPr>
        <p:blipFill>
          <a:blip r:embed="rId2"/>
          <a:stretch>
            <a:fillRect/>
          </a:stretch>
        </p:blipFill>
        <p:spPr>
          <a:xfrm>
            <a:off x="1447800" y="1400175"/>
            <a:ext cx="5410200" cy="4721225"/>
          </a:xfrm>
          <a:prstGeom prst="rect">
            <a:avLst/>
          </a:prstGeom>
          <a:ln w="12700">
            <a:miter lim="400000"/>
          </a:ln>
        </p:spPr>
      </p:pic>
      <p:sp>
        <p:nvSpPr>
          <p:cNvPr id="529" name="Scrum Roles"/>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Scrum Roles</a:t>
            </a:r>
          </a:p>
        </p:txBody>
      </p:sp>
      <p:sp>
        <p:nvSpPr>
          <p:cNvPr id="53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3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3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dirty="0"/>
          </a:p>
        </p:txBody>
      </p:sp>
      <p:sp>
        <p:nvSpPr>
          <p:cNvPr id="533" name="Ref: The Agile Developer's Handbook, by Paul Flewelling,Published by Packt Publishing, 2018"/>
          <p:cNvSpPr txBox="1"/>
          <p:nvPr/>
        </p:nvSpPr>
        <p:spPr>
          <a:xfrm>
            <a:off x="4465319" y="6094412"/>
            <a:ext cx="4480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lvl1pPr>
          </a:lstStyle>
          <a:p>
            <a:r>
              <a:rPr dirty="0"/>
              <a:t>Ref: The Agile Developer's Handbook, by Paul Flewelling,Published by Packt Publishing, 2018</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E ZG544 , Agile Software Process…"/>
          <p:cNvSpPr txBox="1">
            <a:spLocks noGrp="1"/>
          </p:cNvSpPr>
          <p:nvPr>
            <p:ph type="body" sz="half" idx="4294967295"/>
          </p:nvPr>
        </p:nvSpPr>
        <p:spPr>
          <a:xfrm>
            <a:off x="304800" y="4648200"/>
            <a:ext cx="8458200" cy="1600200"/>
          </a:xfrm>
          <a:prstGeom prst="rect">
            <a:avLst/>
          </a:prstGeom>
        </p:spPr>
        <p:txBody>
          <a:bodyPr>
            <a:normAutofit fontScale="92500"/>
          </a:bodyPr>
          <a:lstStyle/>
          <a:p>
            <a:pPr marL="0" indent="0" defTabSz="886968">
              <a:lnSpc>
                <a:spcPts val="4000"/>
              </a:lnSpc>
              <a:spcBef>
                <a:spcPts val="0"/>
              </a:spcBef>
              <a:buSzTx/>
              <a:buNone/>
              <a:defRPr sz="3880" b="1"/>
            </a:pPr>
            <a:r>
              <a:t>SE ZG544 , Agile Software Process</a:t>
            </a:r>
          </a:p>
          <a:p>
            <a:pPr marL="0" indent="0" defTabSz="886968">
              <a:lnSpc>
                <a:spcPts val="4000"/>
              </a:lnSpc>
              <a:spcBef>
                <a:spcPts val="0"/>
              </a:spcBef>
              <a:buSzTx/>
              <a:buNone/>
              <a:defRPr sz="3880" b="1"/>
            </a:pPr>
            <a:r>
              <a:t>Lecture No. 4 - Agile Methodologies</a:t>
            </a:r>
          </a:p>
        </p:txBody>
      </p:sp>
      <p:sp>
        <p:nvSpPr>
          <p:cNvPr id="34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34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350"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image.jpeg" descr="image.jpeg"/>
          <p:cNvPicPr>
            <a:picLocks noChangeAspect="1"/>
          </p:cNvPicPr>
          <p:nvPr/>
        </p:nvPicPr>
        <p:blipFill>
          <a:blip r:embed="rId2"/>
          <a:stretch>
            <a:fillRect/>
          </a:stretch>
        </p:blipFill>
        <p:spPr>
          <a:xfrm>
            <a:off x="1600200" y="1447800"/>
            <a:ext cx="4572000" cy="4913313"/>
          </a:xfrm>
          <a:prstGeom prst="rect">
            <a:avLst/>
          </a:prstGeom>
          <a:ln w="12700">
            <a:miter lim="400000"/>
          </a:ln>
        </p:spPr>
      </p:pic>
      <p:sp>
        <p:nvSpPr>
          <p:cNvPr id="536" name="Scrum Artifacts"/>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Scrum Artifacts</a:t>
            </a:r>
          </a:p>
        </p:txBody>
      </p:sp>
      <p:sp>
        <p:nvSpPr>
          <p:cNvPr id="537"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3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3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dirty="0"/>
          </a:p>
        </p:txBody>
      </p:sp>
      <p:sp>
        <p:nvSpPr>
          <p:cNvPr id="540" name="Ref: The Agile Developer's Handbook, by Paul Flewelling,Published by Packt Publishing, 2018"/>
          <p:cNvSpPr txBox="1"/>
          <p:nvPr/>
        </p:nvSpPr>
        <p:spPr>
          <a:xfrm>
            <a:off x="4465319" y="6107112"/>
            <a:ext cx="4480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lvl1pPr>
          </a:lstStyle>
          <a:p>
            <a:r>
              <a:rPr dirty="0"/>
              <a:t>Ref: The Agile Developer's Handbook, by Paul Flewelling,Published by Packt Publishing, 2018</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image.png" descr="image.png"/>
          <p:cNvPicPr>
            <a:picLocks noChangeAspect="1"/>
          </p:cNvPicPr>
          <p:nvPr/>
        </p:nvPicPr>
        <p:blipFill>
          <a:blip r:embed="rId2"/>
          <a:stretch>
            <a:fillRect/>
          </a:stretch>
        </p:blipFill>
        <p:spPr>
          <a:xfrm>
            <a:off x="1219200" y="509587"/>
            <a:ext cx="5334000" cy="5991226"/>
          </a:xfrm>
          <a:prstGeom prst="rect">
            <a:avLst/>
          </a:prstGeom>
          <a:ln w="12700">
            <a:miter lim="400000"/>
          </a:ln>
        </p:spPr>
      </p:pic>
      <p:sp>
        <p:nvSpPr>
          <p:cNvPr id="543"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44"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45"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dirty="0"/>
          </a:p>
        </p:txBody>
      </p:sp>
      <p:sp>
        <p:nvSpPr>
          <p:cNvPr id="546" name="Sprint Events/Ceremonies"/>
          <p:cNvSpPr txBox="1"/>
          <p:nvPr/>
        </p:nvSpPr>
        <p:spPr>
          <a:xfrm>
            <a:off x="381000" y="152400"/>
            <a:ext cx="3124200" cy="342613"/>
          </a:xfrm>
          <a:prstGeom prst="rect">
            <a:avLst/>
          </a:prstGeom>
          <a:ln>
            <a:solidFill>
              <a:srgbClr val="385D8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mj-lt"/>
                <a:ea typeface="+mj-ea"/>
                <a:cs typeface="+mj-cs"/>
                <a:sym typeface="Calibri"/>
              </a:defRPr>
            </a:lvl1pPr>
          </a:lstStyle>
          <a:p>
            <a:r>
              <a:rPr dirty="0"/>
              <a:t>Sprint Events/Ceremonies</a:t>
            </a:r>
          </a:p>
        </p:txBody>
      </p:sp>
      <p:sp>
        <p:nvSpPr>
          <p:cNvPr id="547" name="2 wks. to 4wks."/>
          <p:cNvSpPr txBox="1"/>
          <p:nvPr/>
        </p:nvSpPr>
        <p:spPr>
          <a:xfrm>
            <a:off x="2819400" y="773112"/>
            <a:ext cx="1957388" cy="358488"/>
          </a:xfrm>
          <a:prstGeom prst="rect">
            <a:avLst/>
          </a:prstGeom>
          <a:ln w="25400">
            <a:solidFill>
              <a:srgbClr val="385D8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b="1">
                <a:latin typeface="+mj-lt"/>
                <a:ea typeface="+mj-ea"/>
                <a:cs typeface="+mj-cs"/>
                <a:sym typeface="Calibri"/>
              </a:defRPr>
            </a:lvl1pPr>
          </a:lstStyle>
          <a:p>
            <a:r>
              <a:rPr dirty="0"/>
              <a:t>2 wks. to 4wks.</a:t>
            </a:r>
          </a:p>
        </p:txBody>
      </p:sp>
      <p:sp>
        <p:nvSpPr>
          <p:cNvPr id="548" name="Ref: Head First Agile by Jennifer Greene; Andrew Stellman,…"/>
          <p:cNvSpPr txBox="1"/>
          <p:nvPr/>
        </p:nvSpPr>
        <p:spPr>
          <a:xfrm>
            <a:off x="6217920" y="5943600"/>
            <a:ext cx="315182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a:pPr>
            <a:r>
              <a:rPr dirty="0"/>
              <a:t>Ref: Head First Agile by Jennifer Greene; Andrew Stellman,</a:t>
            </a:r>
          </a:p>
          <a:p>
            <a:pPr>
              <a:defRPr sz="800"/>
            </a:pPr>
            <a:r>
              <a:rPr dirty="0"/>
              <a:t>Published by O'Reilly Media, Inc., 2017</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XP- Extreme Programming"/>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XP- Extreme Programming</a:t>
            </a:r>
          </a:p>
        </p:txBody>
      </p:sp>
      <p:sp>
        <p:nvSpPr>
          <p:cNvPr id="551"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5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5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dirty="0"/>
          </a:p>
        </p:txBody>
      </p:sp>
      <p:sp>
        <p:nvSpPr>
          <p:cNvPr id="554" name="References: Agile Foundations - Principles, practices and frameworks, by Peter Measey…"/>
          <p:cNvSpPr txBox="1"/>
          <p:nvPr/>
        </p:nvSpPr>
        <p:spPr>
          <a:xfrm>
            <a:off x="4465319" y="5486400"/>
            <a:ext cx="4480561"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rPr dirty="0"/>
              <a:t>References: Agile Foundations - Principles, practices and frameworks, by Peter Measey</a:t>
            </a:r>
          </a:p>
          <a:p>
            <a:pPr>
              <a:defRPr sz="900"/>
            </a:pPr>
            <a:r>
              <a:rPr dirty="0"/>
              <a:t>Published by BCS Learning &amp; Development Limited, 2015</a:t>
            </a:r>
          </a:p>
          <a:p>
            <a:pPr>
              <a:defRPr sz="900"/>
            </a:pPr>
            <a:r>
              <a:rPr dirty="0"/>
              <a:t>Scaling Software Agility: Best Practices for Large Enterprises by Dean Leffingwell</a:t>
            </a:r>
          </a:p>
          <a:p>
            <a:pPr>
              <a:defRPr sz="900"/>
            </a:pPr>
            <a:r>
              <a:rPr dirty="0"/>
              <a:t>Published by Addison-Wesley Professional, 2007</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XP is a widely used agile software development method developed by Ken Beck,2000.…"/>
          <p:cNvSpPr txBox="1">
            <a:spLocks noGrp="1"/>
          </p:cNvSpPr>
          <p:nvPr>
            <p:ph type="body" idx="4294967295"/>
          </p:nvPr>
        </p:nvSpPr>
        <p:spPr>
          <a:xfrm>
            <a:off x="304800" y="1295400"/>
            <a:ext cx="8229600" cy="5181600"/>
          </a:xfrm>
          <a:prstGeom prst="rect">
            <a:avLst/>
          </a:prstGeom>
        </p:spPr>
        <p:txBody>
          <a:bodyPr>
            <a:normAutofit lnSpcReduction="10000"/>
          </a:bodyPr>
          <a:lstStyle/>
          <a:p>
            <a:pPr>
              <a:spcBef>
                <a:spcPts val="400"/>
              </a:spcBef>
              <a:buClr>
                <a:srgbClr val="101141"/>
              </a:buClr>
              <a:buChar char="•"/>
              <a:defRPr sz="2000"/>
            </a:pPr>
            <a:r>
              <a:t>XP is a widely used agile software development method developed by Ken Beck,2000.</a:t>
            </a:r>
          </a:p>
          <a:p>
            <a:pPr>
              <a:spcBef>
                <a:spcPts val="400"/>
              </a:spcBef>
              <a:buClr>
                <a:srgbClr val="101141"/>
              </a:buClr>
              <a:buChar char="•"/>
              <a:defRPr sz="2000"/>
            </a:pPr>
            <a:r>
              <a:t>Key Practices:</a:t>
            </a:r>
          </a:p>
          <a:p>
            <a:pPr marL="742950" lvl="1" indent="-285750">
              <a:spcBef>
                <a:spcPts val="0"/>
              </a:spcBef>
              <a:buChar char="•"/>
              <a:defRPr sz="1600"/>
            </a:pPr>
            <a:r>
              <a:t>A team of five to </a:t>
            </a:r>
            <a:r>
              <a:rPr b="1"/>
              <a:t>10 programmers work at one location </a:t>
            </a:r>
            <a:r>
              <a:t>with </a:t>
            </a:r>
            <a:r>
              <a:rPr b="1"/>
              <a:t>customer representation on site.</a:t>
            </a:r>
          </a:p>
          <a:p>
            <a:pPr marL="742950" lvl="1" indent="-285750">
              <a:spcBef>
                <a:spcPts val="0"/>
              </a:spcBef>
              <a:buChar char="•"/>
              <a:defRPr sz="1600"/>
            </a:pPr>
            <a:r>
              <a:t>Development occurs in </a:t>
            </a:r>
            <a:r>
              <a:rPr b="1"/>
              <a:t>frequent builds or iterations</a:t>
            </a:r>
            <a:r>
              <a:t>, each of which is releasable and delivers incremental functionality.</a:t>
            </a:r>
          </a:p>
          <a:p>
            <a:pPr marL="742950" lvl="1" indent="-285750">
              <a:spcBef>
                <a:spcPts val="0"/>
              </a:spcBef>
              <a:buChar char="•"/>
              <a:defRPr sz="1600"/>
            </a:pPr>
            <a:r>
              <a:t>Requirements are specified as </a:t>
            </a:r>
            <a:r>
              <a:rPr b="1"/>
              <a:t>user stories, </a:t>
            </a:r>
            <a:r>
              <a:t>each a chunk of new functionality the user requires.</a:t>
            </a:r>
          </a:p>
          <a:p>
            <a:pPr marL="742950" lvl="1" indent="-285750">
              <a:spcBef>
                <a:spcPts val="0"/>
              </a:spcBef>
              <a:buChar char="•"/>
              <a:defRPr sz="1600" b="1"/>
            </a:pPr>
            <a:r>
              <a:t>Programmers work in pairs</a:t>
            </a:r>
            <a:r>
              <a:rPr b="0"/>
              <a:t>, follow strict coding standards, and do their own unit testing.</a:t>
            </a:r>
          </a:p>
          <a:p>
            <a:pPr marL="742950" lvl="1" indent="-285750">
              <a:spcBef>
                <a:spcPts val="0"/>
              </a:spcBef>
              <a:buChar char="•"/>
              <a:defRPr sz="1600"/>
            </a:pPr>
            <a:r>
              <a:t>Requirements, architecture, and </a:t>
            </a:r>
            <a:r>
              <a:rPr b="1"/>
              <a:t>design emerge </a:t>
            </a:r>
            <a:r>
              <a:t>over the course of the project.</a:t>
            </a:r>
          </a:p>
          <a:p>
            <a:pPr marL="742950" lvl="1" indent="-285750">
              <a:spcBef>
                <a:spcPts val="0"/>
              </a:spcBef>
              <a:buChar char="•"/>
              <a:defRPr sz="1600"/>
            </a:pPr>
            <a:r>
              <a:t>XP is prescriptive in scope. It is best applied to </a:t>
            </a:r>
            <a:r>
              <a:rPr b="1"/>
              <a:t>small teams </a:t>
            </a:r>
            <a:r>
              <a:t>of under 10 developers, and the </a:t>
            </a:r>
            <a:r>
              <a:rPr b="1"/>
              <a:t>customer should be either integral to the team </a:t>
            </a:r>
            <a:r>
              <a:t>or readily accessible</a:t>
            </a:r>
          </a:p>
          <a:p>
            <a:pPr>
              <a:spcBef>
                <a:spcPts val="400"/>
              </a:spcBef>
              <a:buClr>
                <a:srgbClr val="101141"/>
              </a:buClr>
              <a:buChar char="•"/>
              <a:defRPr sz="2000"/>
            </a:pPr>
            <a:r>
              <a:t>What is Extreme?</a:t>
            </a:r>
          </a:p>
          <a:p>
            <a:pPr marL="742950" lvl="1" indent="-285750">
              <a:spcBef>
                <a:spcPts val="0"/>
              </a:spcBef>
              <a:buChar char="•"/>
              <a:defRPr sz="1200"/>
            </a:pPr>
            <a:r>
              <a:t> – </a:t>
            </a:r>
            <a:r>
              <a:rPr sz="1400"/>
              <a:t>Practices are to its purest, simplest form, P-Programming- innovative and sometimes controversial practices for the actual writing of software.</a:t>
            </a:r>
          </a:p>
          <a:p>
            <a:pPr marL="200025" indent="-200025">
              <a:spcBef>
                <a:spcPts val="500"/>
              </a:spcBef>
              <a:buClr>
                <a:srgbClr val="101141"/>
              </a:buClr>
              <a:buChar char="•"/>
              <a:defRPr sz="2400"/>
            </a:pPr>
            <a:br>
              <a:rPr sz="1400"/>
            </a:br>
            <a:endParaRPr sz="1400"/>
          </a:p>
        </p:txBody>
      </p:sp>
      <p:sp>
        <p:nvSpPr>
          <p:cNvPr id="557" name="What is eXtreme Programming?"/>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marL="342900" indent="-685800">
              <a:lnSpc>
                <a:spcPts val="3600"/>
              </a:lnSpc>
              <a:defRPr sz="3600" b="1"/>
            </a:pPr>
            <a:r>
              <a:rPr dirty="0"/>
              <a:t>What is e</a:t>
            </a:r>
            <a:r>
              <a:rPr u="sng" dirty="0"/>
              <a:t>X</a:t>
            </a:r>
            <a:r>
              <a:rPr dirty="0"/>
              <a:t>treme </a:t>
            </a:r>
            <a:r>
              <a:rPr u="sng" dirty="0"/>
              <a:t>P</a:t>
            </a:r>
            <a:r>
              <a:rPr dirty="0"/>
              <a:t>rogramming?</a:t>
            </a:r>
          </a:p>
        </p:txBody>
      </p:sp>
      <p:sp>
        <p:nvSpPr>
          <p:cNvPr id="55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5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6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image.png" descr="image.png"/>
          <p:cNvPicPr>
            <a:picLocks noChangeAspect="1"/>
          </p:cNvPicPr>
          <p:nvPr/>
        </p:nvPicPr>
        <p:blipFill>
          <a:blip r:embed="rId2"/>
          <a:stretch>
            <a:fillRect/>
          </a:stretch>
        </p:blipFill>
        <p:spPr>
          <a:xfrm>
            <a:off x="914400" y="1752600"/>
            <a:ext cx="7124700" cy="3429000"/>
          </a:xfrm>
          <a:prstGeom prst="rect">
            <a:avLst/>
          </a:prstGeom>
          <a:ln w="12700">
            <a:miter lim="400000"/>
          </a:ln>
        </p:spPr>
      </p:pic>
      <p:sp>
        <p:nvSpPr>
          <p:cNvPr id="563" name="How XP fits in Agile"/>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How XP fits in Agile</a:t>
            </a:r>
          </a:p>
        </p:txBody>
      </p:sp>
      <p:sp>
        <p:nvSpPr>
          <p:cNvPr id="564"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6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6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dirty="0"/>
          </a:p>
        </p:txBody>
      </p:sp>
      <p:sp>
        <p:nvSpPr>
          <p:cNvPr id="567" name="Source :LinkedIn Learning/XP overview"/>
          <p:cNvSpPr txBox="1"/>
          <p:nvPr/>
        </p:nvSpPr>
        <p:spPr>
          <a:xfrm>
            <a:off x="5998925" y="6079177"/>
            <a:ext cx="2478501" cy="226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vl1pPr>
          </a:lstStyle>
          <a:p>
            <a:r>
              <a:rPr dirty="0"/>
              <a:t>Source :LinkedIn Learning/XP overview</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he primary theme of XP is that if something hurts, do it all the time.…"/>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000" b="1"/>
            </a:pPr>
            <a:r>
              <a:t>The primary theme of XP is that if something hurts, do it all the time.</a:t>
            </a:r>
            <a:r>
              <a:rPr sz="2400" b="0"/>
              <a:t> </a:t>
            </a:r>
            <a:endParaRPr sz="2400"/>
          </a:p>
          <a:p>
            <a:pPr marL="742950" lvl="1" indent="-285750">
              <a:spcBef>
                <a:spcPts val="0"/>
              </a:spcBef>
              <a:buChar char="•"/>
              <a:defRPr sz="1600"/>
            </a:pPr>
            <a:r>
              <a:t>If code reviews are good, we’ll review code all the time (pair programming).</a:t>
            </a:r>
          </a:p>
          <a:p>
            <a:pPr marL="742950" lvl="1" indent="-285750">
              <a:spcBef>
                <a:spcPts val="0"/>
              </a:spcBef>
              <a:buChar char="•"/>
              <a:defRPr sz="1600"/>
            </a:pPr>
            <a:r>
              <a:t>If testing is good, everybody will test all the time (unit testing), even the customers (functional testing).</a:t>
            </a:r>
          </a:p>
          <a:p>
            <a:pPr marL="742950" lvl="1" indent="-285750">
              <a:spcBef>
                <a:spcPts val="0"/>
              </a:spcBef>
              <a:buChar char="•"/>
              <a:defRPr sz="1600"/>
            </a:pPr>
            <a:r>
              <a:t>If design is good, we’ll make it part of everybody’s daily business (refactoring).</a:t>
            </a:r>
          </a:p>
          <a:p>
            <a:pPr marL="742950" lvl="1" indent="-285750">
              <a:spcBef>
                <a:spcPts val="0"/>
              </a:spcBef>
              <a:buChar char="•"/>
              <a:defRPr sz="1600"/>
            </a:pPr>
            <a:r>
              <a:t>If simplicity is good, we’ll always leave the system with the simplest design that supports its current functionality (the simplest thing that could possibly work).</a:t>
            </a:r>
          </a:p>
          <a:p>
            <a:pPr marL="742950" lvl="1" indent="-285750">
              <a:spcBef>
                <a:spcPts val="0"/>
              </a:spcBef>
              <a:buChar char="•"/>
              <a:defRPr sz="1600"/>
            </a:pPr>
            <a:r>
              <a:t>If architecture is important, everybody will work at defining and refining architecture all the time (metaphor).</a:t>
            </a:r>
          </a:p>
          <a:p>
            <a:pPr marL="742950" lvl="1" indent="-285750">
              <a:spcBef>
                <a:spcPts val="0"/>
              </a:spcBef>
              <a:buChar char="•"/>
              <a:defRPr sz="1600"/>
            </a:pPr>
            <a:r>
              <a:t>If integration testing is important, we will integrate and test several times a day (continuous integration).</a:t>
            </a:r>
          </a:p>
          <a:p>
            <a:pPr marL="742950" lvl="1" indent="-285750">
              <a:spcBef>
                <a:spcPts val="0"/>
              </a:spcBef>
              <a:buChar char="•"/>
              <a:defRPr sz="1600"/>
            </a:pPr>
            <a:r>
              <a:t>If short iterations are good, we will make the iterations really, really short—seconds and minutes and hours, not weeks and months and years.</a:t>
            </a:r>
          </a:p>
          <a:p>
            <a:pPr>
              <a:spcBef>
                <a:spcPts val="500"/>
              </a:spcBef>
              <a:buClr>
                <a:srgbClr val="101141"/>
              </a:buClr>
              <a:buChar char="•"/>
              <a:defRPr sz="2400"/>
            </a:pPr>
            <a:r>
              <a:t>The Extreme case!</a:t>
            </a:r>
          </a:p>
        </p:txBody>
      </p:sp>
      <p:sp>
        <p:nvSpPr>
          <p:cNvPr id="570" name="XP Theme"/>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Theme</a:t>
            </a:r>
          </a:p>
        </p:txBody>
      </p:sp>
      <p:sp>
        <p:nvSpPr>
          <p:cNvPr id="571"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7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7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dirty="0"/>
          </a:p>
        </p:txBody>
      </p:sp>
      <p:sp>
        <p:nvSpPr>
          <p:cNvPr id="574" name="Source :Lynda.com/XP overview"/>
          <p:cNvSpPr txBox="1"/>
          <p:nvPr/>
        </p:nvSpPr>
        <p:spPr>
          <a:xfrm>
            <a:off x="5989320" y="6002337"/>
            <a:ext cx="2259648"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vl1pPr>
          </a:lstStyle>
          <a:p>
            <a:r>
              <a:rPr dirty="0"/>
              <a:t>Source :Lynda.com/XP overview</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image.jpeg" descr="image.jpeg"/>
          <p:cNvPicPr>
            <a:picLocks noChangeAspect="1"/>
          </p:cNvPicPr>
          <p:nvPr/>
        </p:nvPicPr>
        <p:blipFill>
          <a:blip r:embed="rId2"/>
          <a:stretch>
            <a:fillRect/>
          </a:stretch>
        </p:blipFill>
        <p:spPr>
          <a:xfrm>
            <a:off x="228600" y="1981200"/>
            <a:ext cx="8461375" cy="3351213"/>
          </a:xfrm>
          <a:prstGeom prst="rect">
            <a:avLst/>
          </a:prstGeom>
          <a:ln w="12700">
            <a:miter lim="400000"/>
          </a:ln>
        </p:spPr>
      </p:pic>
      <p:sp>
        <p:nvSpPr>
          <p:cNvPr id="577" name="A visual process model for XP"/>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A visual process model for XP</a:t>
            </a:r>
          </a:p>
        </p:txBody>
      </p:sp>
      <p:sp>
        <p:nvSpPr>
          <p:cNvPr id="57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7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8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ommunication (Key to Product Quality)…"/>
          <p:cNvSpPr txBox="1">
            <a:spLocks noGrp="1"/>
          </p:cNvSpPr>
          <p:nvPr>
            <p:ph type="body" idx="4294967295"/>
          </p:nvPr>
        </p:nvSpPr>
        <p:spPr>
          <a:xfrm>
            <a:off x="304800" y="1371600"/>
            <a:ext cx="8229600" cy="5181600"/>
          </a:xfrm>
          <a:prstGeom prst="rect">
            <a:avLst/>
          </a:prstGeom>
        </p:spPr>
        <p:txBody>
          <a:bodyPr/>
          <a:lstStyle/>
          <a:p>
            <a:pPr>
              <a:spcBef>
                <a:spcPts val="400"/>
              </a:spcBef>
              <a:buClr>
                <a:srgbClr val="101141"/>
              </a:buClr>
              <a:buChar char="•"/>
              <a:defRPr sz="2000" b="1"/>
            </a:pPr>
            <a:r>
              <a:t>Communication</a:t>
            </a:r>
            <a:r>
              <a:rPr b="0"/>
              <a:t> (Key to Product Quality)</a:t>
            </a:r>
          </a:p>
          <a:p>
            <a:pPr marL="742950" lvl="1" indent="-285750">
              <a:spcBef>
                <a:spcPts val="0"/>
              </a:spcBef>
              <a:buChar char="•"/>
              <a:defRPr sz="1600"/>
            </a:pPr>
            <a:r>
              <a:t>Planning, Estimation, Co-location, Pair-programming, Unit tests</a:t>
            </a:r>
          </a:p>
          <a:p>
            <a:pPr>
              <a:spcBef>
                <a:spcPts val="400"/>
              </a:spcBef>
              <a:buClr>
                <a:srgbClr val="101141"/>
              </a:buClr>
              <a:buChar char="•"/>
              <a:defRPr sz="2000" b="1"/>
            </a:pPr>
            <a:r>
              <a:t>Feedback</a:t>
            </a:r>
            <a:r>
              <a:rPr b="0"/>
              <a:t> (Ensures stay on course)</a:t>
            </a:r>
          </a:p>
          <a:p>
            <a:pPr marL="742950" lvl="1" indent="-285750">
              <a:spcBef>
                <a:spcPts val="0"/>
              </a:spcBef>
              <a:buChar char="•"/>
              <a:defRPr sz="1600"/>
            </a:pPr>
            <a:r>
              <a:t>Short iterations, On-site customer, State of functional tests shows the current development of the project  and unit tests  shows state of the code base.</a:t>
            </a:r>
          </a:p>
          <a:p>
            <a:pPr>
              <a:spcBef>
                <a:spcPts val="400"/>
              </a:spcBef>
              <a:buClr>
                <a:srgbClr val="101141"/>
              </a:buClr>
              <a:buChar char="•"/>
              <a:defRPr sz="2000" b="1"/>
            </a:pPr>
            <a:r>
              <a:t>Simplicity</a:t>
            </a:r>
            <a:r>
              <a:rPr b="0"/>
              <a:t>(Simple design has least bugs and easy to modify</a:t>
            </a:r>
          </a:p>
          <a:p>
            <a:pPr marL="742950" lvl="1" indent="-285750">
              <a:spcBef>
                <a:spcPts val="0"/>
              </a:spcBef>
              <a:buChar char="•"/>
              <a:defRPr sz="1600"/>
            </a:pPr>
            <a:r>
              <a:t>‘‘Do the simplest thing that could possibly work” philosophy, focusing on solutions for the current iterations of work and contribute to rapid development of stories.</a:t>
            </a:r>
          </a:p>
          <a:p>
            <a:pPr marL="742950" lvl="1" indent="-285750">
              <a:spcBef>
                <a:spcPts val="0"/>
              </a:spcBef>
              <a:buChar char="•"/>
              <a:defRPr sz="1600"/>
            </a:pPr>
            <a:r>
              <a:t>No extra functionality. </a:t>
            </a:r>
          </a:p>
          <a:p>
            <a:pPr>
              <a:spcBef>
                <a:spcPts val="400"/>
              </a:spcBef>
              <a:buClr>
                <a:srgbClr val="101141"/>
              </a:buClr>
              <a:buChar char="•"/>
              <a:defRPr sz="2000" b="1"/>
            </a:pPr>
            <a:r>
              <a:t>Respect</a:t>
            </a:r>
            <a:r>
              <a:rPr b="0"/>
              <a:t> (Respect each other ideas we are creating together)</a:t>
            </a:r>
          </a:p>
          <a:p>
            <a:pPr marL="742950" lvl="1" indent="-285750">
              <a:spcBef>
                <a:spcPts val="0"/>
              </a:spcBef>
              <a:buChar char="•"/>
              <a:defRPr sz="1600"/>
            </a:pPr>
            <a:r>
              <a:t>Respecting oneself and other team members in the team</a:t>
            </a:r>
          </a:p>
          <a:p>
            <a:pPr>
              <a:spcBef>
                <a:spcPts val="400"/>
              </a:spcBef>
              <a:buClr>
                <a:srgbClr val="101141"/>
              </a:buClr>
              <a:buChar char="•"/>
              <a:defRPr sz="2000" b="1"/>
            </a:pPr>
            <a:r>
              <a:t>Courage</a:t>
            </a:r>
            <a:r>
              <a:rPr b="0"/>
              <a:t> (It takes courage to do things you know are right)</a:t>
            </a:r>
          </a:p>
          <a:p>
            <a:pPr marL="742950" lvl="1" indent="-285750">
              <a:spcBef>
                <a:spcPts val="0"/>
              </a:spcBef>
              <a:buChar char="•"/>
              <a:defRPr sz="1600"/>
            </a:pPr>
            <a:r>
              <a:t>It takes courage to highlight issues/Architecture flaw even late in the day,  it takes courage to throw away the code when you recognize that there is a better design.  takes courage to refactor the another developer code, Courage to fail. Change.</a:t>
            </a:r>
          </a:p>
        </p:txBody>
      </p:sp>
      <p:sp>
        <p:nvSpPr>
          <p:cNvPr id="583" name="XP Core Values"/>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Core Values</a:t>
            </a:r>
          </a:p>
        </p:txBody>
      </p:sp>
      <p:sp>
        <p:nvSpPr>
          <p:cNvPr id="584"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8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8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379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5760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dirty="0"/>
          </a:p>
        </p:txBody>
      </p:sp>
      <p:sp>
        <p:nvSpPr>
          <p:cNvPr id="353" name="Agenda"/>
          <p:cNvSpPr txBox="1">
            <a:spLocks noGrp="1"/>
          </p:cNvSpPr>
          <p:nvPr>
            <p:ph type="title" idx="4294967295"/>
          </p:nvPr>
        </p:nvSpPr>
        <p:spPr>
          <a:xfrm>
            <a:off x="457200" y="92074"/>
            <a:ext cx="8229600" cy="1066820"/>
          </a:xfrm>
          <a:prstGeom prst="rect">
            <a:avLst/>
          </a:prstGeom>
        </p:spPr>
        <p:txBody>
          <a:bodyPr>
            <a:noAutofit/>
          </a:bodyPr>
          <a:lstStyle/>
          <a:p>
            <a:r>
              <a:t>Agenda</a:t>
            </a:r>
          </a:p>
        </p:txBody>
      </p:sp>
      <p:sp>
        <p:nvSpPr>
          <p:cNvPr id="354" name="Agile Methodologies…"/>
          <p:cNvSpPr txBox="1">
            <a:spLocks noGrp="1"/>
          </p:cNvSpPr>
          <p:nvPr>
            <p:ph type="body" idx="4294967295"/>
          </p:nvPr>
        </p:nvSpPr>
        <p:spPr>
          <a:xfrm>
            <a:off x="457200" y="1600200"/>
            <a:ext cx="8229600" cy="5257800"/>
          </a:xfrm>
          <a:prstGeom prst="rect">
            <a:avLst/>
          </a:prstGeom>
        </p:spPr>
        <p:txBody>
          <a:bodyPr>
            <a:noAutofit/>
          </a:bodyPr>
          <a:lstStyle/>
          <a:p>
            <a:pPr marL="342899" indent="-342899">
              <a:buChar char="•"/>
              <a:defRPr sz="2400"/>
            </a:pPr>
            <a:r>
              <a:t>Agile Methodologies</a:t>
            </a:r>
          </a:p>
          <a:p>
            <a:pPr marL="342899" indent="-342899">
              <a:buChar char="•"/>
              <a:defRPr sz="2400"/>
            </a:pPr>
            <a:r>
              <a:t>Scrum</a:t>
            </a:r>
          </a:p>
          <a:p>
            <a:pPr marL="342899" indent="-342899">
              <a:buChar char="•"/>
              <a:defRPr sz="2400"/>
            </a:pPr>
            <a:r>
              <a:t>XP</a:t>
            </a:r>
          </a:p>
          <a:p>
            <a:pPr marL="342899" indent="-342899">
              <a:buChar char="•"/>
              <a:defRPr sz="2400"/>
            </a:pPr>
            <a:r>
              <a:t>Lean Software Development</a:t>
            </a:r>
          </a:p>
          <a:p>
            <a:pPr lvl="1">
              <a:buChar char="•"/>
              <a:defRPr sz="2400"/>
            </a:pPr>
            <a:r>
              <a:t>Kanban</a:t>
            </a:r>
          </a:p>
          <a:p>
            <a:pPr lvl="1">
              <a:buChar char="•"/>
              <a:defRPr sz="2400"/>
            </a:pPr>
            <a:r>
              <a:t>Value Stream Mapping</a:t>
            </a:r>
          </a:p>
        </p:txBody>
      </p:sp>
      <p:sp>
        <p:nvSpPr>
          <p:cNvPr id="355"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35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Humanity…"/>
          <p:cNvSpPr txBox="1">
            <a:spLocks noGrp="1"/>
          </p:cNvSpPr>
          <p:nvPr>
            <p:ph type="body" idx="4294967295"/>
          </p:nvPr>
        </p:nvSpPr>
        <p:spPr>
          <a:xfrm>
            <a:off x="304800" y="1493837"/>
            <a:ext cx="8229600" cy="4906963"/>
          </a:xfrm>
          <a:prstGeom prst="rect">
            <a:avLst/>
          </a:prstGeom>
        </p:spPr>
        <p:txBody>
          <a:bodyPr/>
          <a:lstStyle/>
          <a:p>
            <a:pPr>
              <a:spcBef>
                <a:spcPts val="500"/>
              </a:spcBef>
              <a:buClr>
                <a:srgbClr val="101141"/>
              </a:buClr>
              <a:buChar char="•"/>
              <a:defRPr sz="2400"/>
            </a:pPr>
            <a:r>
              <a:t>Humanity</a:t>
            </a:r>
          </a:p>
          <a:p>
            <a:pPr marL="742950" lvl="1" indent="-285750">
              <a:spcBef>
                <a:spcPts val="0"/>
              </a:spcBef>
              <a:defRPr sz="1600"/>
            </a:pPr>
            <a:r>
              <a:t>XP’s first principle is the simple principle of humanity.</a:t>
            </a:r>
          </a:p>
          <a:p>
            <a:pPr marL="742950" lvl="1" indent="-285750">
              <a:spcBef>
                <a:spcPts val="0"/>
              </a:spcBef>
              <a:defRPr sz="1600"/>
            </a:pPr>
            <a:r>
              <a:t>Focus on people, empower people, provide benefits to people, and you and your people are likely to find a way to a process that engages people in working together and solving problems in new and innovative ways.</a:t>
            </a:r>
          </a:p>
          <a:p>
            <a:pPr>
              <a:spcBef>
                <a:spcPts val="500"/>
              </a:spcBef>
              <a:buClr>
                <a:srgbClr val="101141"/>
              </a:buClr>
              <a:buChar char="•"/>
              <a:defRPr sz="2400"/>
            </a:pPr>
            <a:r>
              <a:t>Rapid feedback</a:t>
            </a:r>
          </a:p>
          <a:p>
            <a:pPr marL="742950" lvl="1" indent="-285750">
              <a:spcBef>
                <a:spcPts val="0"/>
              </a:spcBef>
              <a:defRPr sz="1600"/>
            </a:pPr>
            <a:r>
              <a:t>Seek feedback at the </a:t>
            </a:r>
            <a:r>
              <a:rPr b="1"/>
              <a:t>earliest possible moment</a:t>
            </a:r>
            <a:r>
              <a:t>, interpret it appropriately and </a:t>
            </a:r>
            <a:r>
              <a:rPr b="1"/>
              <a:t>apply learning </a:t>
            </a:r>
            <a:r>
              <a:t>from it back into the system. In practice this is </a:t>
            </a:r>
            <a:r>
              <a:rPr b="1"/>
              <a:t>achieved</a:t>
            </a:r>
            <a:r>
              <a:t> by the different Planning, </a:t>
            </a:r>
            <a:r>
              <a:rPr b="1"/>
              <a:t>testing activities</a:t>
            </a:r>
            <a:r>
              <a:t>, </a:t>
            </a:r>
            <a:r>
              <a:rPr b="1"/>
              <a:t>direct communication with the customer </a:t>
            </a:r>
            <a:r>
              <a:t>,</a:t>
            </a:r>
            <a:r>
              <a:rPr b="1"/>
              <a:t>sharing of knowledge and code </a:t>
            </a:r>
            <a:r>
              <a:t>across the whole team.</a:t>
            </a:r>
          </a:p>
          <a:p>
            <a:pPr>
              <a:spcBef>
                <a:spcPts val="500"/>
              </a:spcBef>
              <a:buClr>
                <a:srgbClr val="101141"/>
              </a:buClr>
              <a:buChar char="•"/>
              <a:defRPr sz="2400"/>
            </a:pPr>
            <a:r>
              <a:t>Assume simplicity</a:t>
            </a:r>
          </a:p>
          <a:p>
            <a:pPr marL="742950" lvl="1" indent="-285750">
              <a:spcBef>
                <a:spcPts val="0"/>
              </a:spcBef>
              <a:defRPr sz="1600"/>
            </a:pPr>
            <a:r>
              <a:t>Choose the simplest solution that could solve the problem. By applying the principle of simplicity to development, design and code becomes leaner, resulting in quicker development.</a:t>
            </a:r>
          </a:p>
          <a:p>
            <a:pPr marL="742950" lvl="1" indent="-285750">
              <a:spcBef>
                <a:spcPts val="0"/>
              </a:spcBef>
              <a:defRPr sz="1600"/>
            </a:pPr>
            <a:r>
              <a:t>The phrase ‘You Ain’t Gonna Need It’ </a:t>
            </a:r>
            <a:r>
              <a:rPr b="1"/>
              <a:t>(YAGNI</a:t>
            </a:r>
            <a:r>
              <a:t>) was coined to embody this principle., </a:t>
            </a:r>
            <a:r>
              <a:rPr b="1"/>
              <a:t>DRY (</a:t>
            </a:r>
            <a:r>
              <a:t>Don’t Repeat Yourselves)</a:t>
            </a:r>
          </a:p>
        </p:txBody>
      </p:sp>
      <p:sp>
        <p:nvSpPr>
          <p:cNvPr id="589" name="Basic XP principles"/>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Basic XP principles</a:t>
            </a:r>
          </a:p>
        </p:txBody>
      </p:sp>
      <p:sp>
        <p:nvSpPr>
          <p:cNvPr id="59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9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9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Incremental change/Baby Steps…"/>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Incremental change/Baby Steps</a:t>
            </a:r>
          </a:p>
          <a:p>
            <a:pPr marL="742950" lvl="1" indent="-285750">
              <a:spcBef>
                <a:spcPts val="0"/>
              </a:spcBef>
              <a:buChar char="•"/>
              <a:defRPr sz="1600"/>
            </a:pPr>
            <a:r>
              <a:t>Small manageable steps/tasks. Work incrementally, one/two week iterations</a:t>
            </a:r>
          </a:p>
          <a:p>
            <a:pPr>
              <a:spcBef>
                <a:spcPts val="500"/>
              </a:spcBef>
              <a:buClr>
                <a:srgbClr val="101141"/>
              </a:buClr>
              <a:buChar char="•"/>
              <a:defRPr sz="2400"/>
            </a:pPr>
            <a:r>
              <a:t>Embrace change</a:t>
            </a:r>
          </a:p>
          <a:p>
            <a:pPr>
              <a:spcBef>
                <a:spcPts val="500"/>
              </a:spcBef>
              <a:buClr>
                <a:srgbClr val="101141"/>
              </a:buClr>
              <a:buChar char="•"/>
              <a:defRPr sz="2400"/>
            </a:pPr>
            <a:r>
              <a:t>Quality work</a:t>
            </a:r>
          </a:p>
          <a:p>
            <a:pPr marL="742950" lvl="1" indent="-285750">
              <a:spcBef>
                <a:spcPts val="0"/>
              </a:spcBef>
              <a:buChar char="•"/>
              <a:defRPr sz="1600"/>
            </a:pPr>
            <a:r>
              <a:t>An XP team is committed to the principle of doing a good job.</a:t>
            </a:r>
          </a:p>
          <a:p>
            <a:pPr marL="742950" lvl="1" indent="-285750">
              <a:spcBef>
                <a:spcPts val="0"/>
              </a:spcBef>
              <a:buChar char="•"/>
              <a:defRPr sz="1600"/>
            </a:pPr>
            <a:r>
              <a:t>By producing quality work, members of an XP team will be proud of their contribution to the project, which becomes a </a:t>
            </a:r>
            <a:r>
              <a:rPr b="1"/>
              <a:t>motivating factor</a:t>
            </a:r>
            <a:r>
              <a:t>.</a:t>
            </a:r>
          </a:p>
          <a:p>
            <a:pPr marL="742950" lvl="1" indent="-285750">
              <a:spcBef>
                <a:spcPts val="0"/>
              </a:spcBef>
              <a:buChar char="•"/>
              <a:defRPr sz="1600"/>
            </a:pPr>
            <a:r>
              <a:t>Sacrificing quality will only have a negative effect on a project. As one of the fundamental principles of XP, </a:t>
            </a:r>
            <a:r>
              <a:rPr b="1"/>
              <a:t>it should not be optional.</a:t>
            </a:r>
          </a:p>
          <a:p>
            <a:pPr>
              <a:spcBef>
                <a:spcPts val="500"/>
              </a:spcBef>
              <a:buClr>
                <a:srgbClr val="101141"/>
              </a:buClr>
              <a:buChar char="•"/>
              <a:defRPr sz="2400"/>
            </a:pPr>
            <a:r>
              <a:t>Reflection.</a:t>
            </a:r>
          </a:p>
          <a:p>
            <a:pPr marL="742950" lvl="1" indent="-285750">
              <a:spcBef>
                <a:spcPts val="0"/>
              </a:spcBef>
              <a:buChar char="•"/>
              <a:defRPr sz="1600"/>
            </a:pPr>
            <a:r>
              <a:t>Retrospect and improve</a:t>
            </a:r>
          </a:p>
        </p:txBody>
      </p:sp>
      <p:sp>
        <p:nvSpPr>
          <p:cNvPr id="595" name="XP Principles …"/>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Principles …</a:t>
            </a:r>
          </a:p>
        </p:txBody>
      </p:sp>
      <p:sp>
        <p:nvSpPr>
          <p:cNvPr id="59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59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59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hese principles are more specific to particular situations.…"/>
          <p:cNvSpPr txBox="1">
            <a:spLocks noGrp="1"/>
          </p:cNvSpPr>
          <p:nvPr>
            <p:ph type="body" idx="4294967295"/>
          </p:nvPr>
        </p:nvSpPr>
        <p:spPr>
          <a:xfrm>
            <a:off x="304800" y="1493837"/>
            <a:ext cx="8229600" cy="4830763"/>
          </a:xfrm>
          <a:prstGeom prst="rect">
            <a:avLst/>
          </a:prstGeom>
        </p:spPr>
        <p:txBody>
          <a:bodyPr/>
          <a:lstStyle/>
          <a:p>
            <a:pPr>
              <a:spcBef>
                <a:spcPts val="500"/>
              </a:spcBef>
              <a:buSzTx/>
              <a:buNone/>
              <a:defRPr sz="2400"/>
            </a:pPr>
            <a:r>
              <a:t>These principles are more specific to particular situations.</a:t>
            </a:r>
          </a:p>
          <a:p>
            <a:pPr>
              <a:spcBef>
                <a:spcPts val="500"/>
              </a:spcBef>
              <a:buClr>
                <a:srgbClr val="101141"/>
              </a:buClr>
              <a:buChar char="•"/>
              <a:defRPr sz="2400"/>
            </a:pPr>
            <a:r>
              <a:t>Teach learning</a:t>
            </a:r>
          </a:p>
          <a:p>
            <a:pPr>
              <a:spcBef>
                <a:spcPts val="500"/>
              </a:spcBef>
              <a:buClr>
                <a:srgbClr val="101141"/>
              </a:buClr>
              <a:buChar char="•"/>
              <a:defRPr sz="2400"/>
            </a:pPr>
            <a:r>
              <a:t>Small initial investment (Focus on innovation)</a:t>
            </a:r>
          </a:p>
          <a:p>
            <a:pPr>
              <a:spcBef>
                <a:spcPts val="500"/>
              </a:spcBef>
              <a:buClr>
                <a:srgbClr val="101141"/>
              </a:buClr>
              <a:buChar char="•"/>
              <a:defRPr sz="2400"/>
            </a:pPr>
            <a:r>
              <a:t>Play to win</a:t>
            </a:r>
          </a:p>
          <a:p>
            <a:pPr>
              <a:spcBef>
                <a:spcPts val="500"/>
              </a:spcBef>
              <a:buClr>
                <a:srgbClr val="101141"/>
              </a:buClr>
              <a:buChar char="•"/>
              <a:defRPr sz="2400"/>
            </a:pPr>
            <a:r>
              <a:t>Concrete experiments</a:t>
            </a:r>
          </a:p>
          <a:p>
            <a:pPr>
              <a:spcBef>
                <a:spcPts val="500"/>
              </a:spcBef>
              <a:buClr>
                <a:srgbClr val="101141"/>
              </a:buClr>
              <a:buChar char="•"/>
              <a:defRPr sz="2400"/>
            </a:pPr>
            <a:r>
              <a:t>Open and honest communication</a:t>
            </a:r>
          </a:p>
          <a:p>
            <a:pPr>
              <a:spcBef>
                <a:spcPts val="500"/>
              </a:spcBef>
              <a:buClr>
                <a:srgbClr val="101141"/>
              </a:buClr>
              <a:buChar char="•"/>
              <a:defRPr sz="2400"/>
            </a:pPr>
            <a:r>
              <a:t>Work with people’s instincts, not against them</a:t>
            </a:r>
          </a:p>
          <a:p>
            <a:pPr>
              <a:spcBef>
                <a:spcPts val="500"/>
              </a:spcBef>
              <a:buClr>
                <a:srgbClr val="101141"/>
              </a:buClr>
              <a:buChar char="•"/>
              <a:defRPr sz="2400"/>
            </a:pPr>
            <a:r>
              <a:t>Accepted responsibility</a:t>
            </a:r>
          </a:p>
          <a:p>
            <a:pPr>
              <a:spcBef>
                <a:spcPts val="500"/>
              </a:spcBef>
              <a:buClr>
                <a:srgbClr val="101141"/>
              </a:buClr>
              <a:buChar char="•"/>
              <a:defRPr sz="2400"/>
            </a:pPr>
            <a:r>
              <a:t>Local adaptation</a:t>
            </a:r>
          </a:p>
          <a:p>
            <a:pPr>
              <a:spcBef>
                <a:spcPts val="500"/>
              </a:spcBef>
              <a:buClr>
                <a:srgbClr val="101141"/>
              </a:buClr>
              <a:buChar char="•"/>
              <a:defRPr sz="2400"/>
            </a:pPr>
            <a:r>
              <a:t>Travel light</a:t>
            </a:r>
          </a:p>
          <a:p>
            <a:pPr>
              <a:spcBef>
                <a:spcPts val="500"/>
              </a:spcBef>
              <a:buClr>
                <a:srgbClr val="101141"/>
              </a:buClr>
              <a:buChar char="•"/>
              <a:defRPr sz="2400"/>
            </a:pPr>
            <a:r>
              <a:t>Honest measurement</a:t>
            </a:r>
          </a:p>
        </p:txBody>
      </p:sp>
      <p:sp>
        <p:nvSpPr>
          <p:cNvPr id="601" name="Further principles"/>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 Further principles </a:t>
            </a:r>
          </a:p>
        </p:txBody>
      </p:sp>
      <p:sp>
        <p:nvSpPr>
          <p:cNvPr id="60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0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0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he planning game:…"/>
          <p:cNvSpPr txBox="1">
            <a:spLocks noGrp="1"/>
          </p:cNvSpPr>
          <p:nvPr>
            <p:ph type="body" idx="4294967295"/>
          </p:nvPr>
        </p:nvSpPr>
        <p:spPr>
          <a:xfrm>
            <a:off x="304800" y="1493837"/>
            <a:ext cx="8229600" cy="4830763"/>
          </a:xfrm>
          <a:prstGeom prst="rect">
            <a:avLst/>
          </a:prstGeom>
        </p:spPr>
        <p:txBody>
          <a:bodyPr/>
          <a:lstStyle/>
          <a:p>
            <a:pPr>
              <a:spcBef>
                <a:spcPts val="500"/>
              </a:spcBef>
              <a:buSzTx/>
              <a:buNone/>
              <a:defRPr sz="2400" b="1"/>
            </a:pPr>
            <a:r>
              <a:t>The planning game:</a:t>
            </a:r>
          </a:p>
          <a:p>
            <a:pPr>
              <a:spcBef>
                <a:spcPts val="500"/>
              </a:spcBef>
              <a:buSzTx/>
              <a:buNone/>
              <a:defRPr sz="2400"/>
            </a:pPr>
            <a:r>
              <a:t>Release planning: (Monthly or Quarterly)</a:t>
            </a:r>
          </a:p>
          <a:p>
            <a:pPr>
              <a:spcBef>
                <a:spcPts val="500"/>
              </a:spcBef>
              <a:buClr>
                <a:srgbClr val="101141"/>
              </a:buClr>
              <a:buChar char="•"/>
              <a:defRPr sz="2400" b="1"/>
            </a:pPr>
            <a:r>
              <a:t>User-stories, </a:t>
            </a:r>
            <a:r>
              <a:rPr b="0"/>
              <a:t>Customer responsibility, Stakeholders</a:t>
            </a:r>
          </a:p>
          <a:p>
            <a:pPr>
              <a:spcBef>
                <a:spcPts val="500"/>
              </a:spcBef>
              <a:buClr>
                <a:srgbClr val="101141"/>
              </a:buClr>
              <a:buChar char="•"/>
              <a:defRPr sz="2400" b="1"/>
            </a:pPr>
            <a:r>
              <a:t>Exploration phase </a:t>
            </a:r>
            <a:r>
              <a:rPr b="0"/>
              <a:t>(Elaboration, estimation – </a:t>
            </a:r>
            <a:r>
              <a:t>Whole Team</a:t>
            </a:r>
            <a:r>
              <a:rPr b="0"/>
              <a:t> activity)</a:t>
            </a:r>
          </a:p>
          <a:p>
            <a:pPr>
              <a:spcBef>
                <a:spcPts val="500"/>
              </a:spcBef>
              <a:buClr>
                <a:srgbClr val="101141"/>
              </a:buClr>
              <a:buChar char="•"/>
              <a:defRPr sz="2400" b="1"/>
            </a:pPr>
            <a:r>
              <a:t>Commitment phase </a:t>
            </a:r>
            <a:r>
              <a:rPr b="0"/>
              <a:t>(Based on the business value, combined with the estimates, the customer will decide the scope and date of the next release)</a:t>
            </a:r>
          </a:p>
          <a:p>
            <a:pPr>
              <a:spcBef>
                <a:spcPts val="500"/>
              </a:spcBef>
              <a:buClr>
                <a:srgbClr val="101141"/>
              </a:buClr>
              <a:buChar char="•"/>
              <a:defRPr sz="2400" b="1"/>
            </a:pPr>
            <a:r>
              <a:t>Steering phase (</a:t>
            </a:r>
            <a:r>
              <a:rPr b="0"/>
              <a:t>Weekly cycle - executed over the remaining time till release)</a:t>
            </a:r>
          </a:p>
          <a:p>
            <a:pPr marL="742950" lvl="1" indent="-285750">
              <a:spcBef>
                <a:spcPts val="0"/>
              </a:spcBef>
              <a:buChar char="•"/>
              <a:defRPr sz="1600"/>
            </a:pPr>
            <a:r>
              <a:t>Feedback from each iteration’s delivery is used to </a:t>
            </a:r>
            <a:r>
              <a:rPr b="1"/>
              <a:t>steer</a:t>
            </a:r>
            <a:r>
              <a:t> the project. Both the customer and team have opportunities during the steering phase to make changes.</a:t>
            </a:r>
          </a:p>
        </p:txBody>
      </p:sp>
      <p:sp>
        <p:nvSpPr>
          <p:cNvPr id="607" name="Key XP Practices"/>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Key XP Practices</a:t>
            </a:r>
          </a:p>
        </p:txBody>
      </p:sp>
      <p:sp>
        <p:nvSpPr>
          <p:cNvPr id="60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0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1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Refactoring…"/>
          <p:cNvSpPr txBox="1">
            <a:spLocks noGrp="1"/>
          </p:cNvSpPr>
          <p:nvPr>
            <p:ph type="body" idx="4294967295"/>
          </p:nvPr>
        </p:nvSpPr>
        <p:spPr>
          <a:xfrm>
            <a:off x="304800" y="1493837"/>
            <a:ext cx="8229600" cy="4678363"/>
          </a:xfrm>
          <a:prstGeom prst="rect">
            <a:avLst/>
          </a:prstGeom>
        </p:spPr>
        <p:txBody>
          <a:bodyPr/>
          <a:lstStyle/>
          <a:p>
            <a:pPr>
              <a:spcBef>
                <a:spcPts val="500"/>
              </a:spcBef>
              <a:buClr>
                <a:srgbClr val="101141"/>
              </a:buClr>
              <a:buChar char="•"/>
              <a:defRPr sz="2400"/>
            </a:pPr>
            <a:r>
              <a:t>Refactoring</a:t>
            </a:r>
          </a:p>
          <a:p>
            <a:pPr marL="742950" lvl="1" indent="-285750">
              <a:spcBef>
                <a:spcPts val="0"/>
              </a:spcBef>
              <a:defRPr sz="1600"/>
            </a:pPr>
            <a:r>
              <a:t>Refactoring is the process of simplifying the internal structure of code without affecting its external behavior</a:t>
            </a:r>
          </a:p>
          <a:p>
            <a:pPr marL="742950" lvl="1" indent="-285750">
              <a:spcBef>
                <a:spcPts val="0"/>
              </a:spcBef>
              <a:defRPr sz="1600"/>
            </a:pPr>
            <a:r>
              <a:t>TDD = Test first + Refactoring </a:t>
            </a:r>
          </a:p>
          <a:p>
            <a:pPr>
              <a:spcBef>
                <a:spcPts val="500"/>
              </a:spcBef>
              <a:buClr>
                <a:srgbClr val="101141"/>
              </a:buClr>
              <a:buChar char="•"/>
              <a:defRPr sz="2400"/>
            </a:pPr>
            <a:r>
              <a:t>Pair programming</a:t>
            </a:r>
          </a:p>
          <a:p>
            <a:pPr marL="742950" lvl="1" indent="-285750">
              <a:spcBef>
                <a:spcPts val="0"/>
              </a:spcBef>
              <a:buChar char="•"/>
              <a:defRPr sz="1600"/>
            </a:pPr>
            <a:r>
              <a:t>Code is created by </a:t>
            </a:r>
            <a:r>
              <a:rPr b="1"/>
              <a:t>two</a:t>
            </a:r>
            <a:r>
              <a:t> developers using </a:t>
            </a:r>
            <a:r>
              <a:rPr b="1"/>
              <a:t>one</a:t>
            </a:r>
            <a:r>
              <a:t> machine. </a:t>
            </a:r>
          </a:p>
          <a:p>
            <a:pPr marL="742950" lvl="1" indent="-285750">
              <a:spcBef>
                <a:spcPts val="0"/>
              </a:spcBef>
              <a:buChar char="•"/>
              <a:defRPr sz="1600"/>
            </a:pPr>
            <a:r>
              <a:t> When One person codes, other person in in different perspective - about the design, different solutions, how code fits into overall solutions.</a:t>
            </a:r>
          </a:p>
          <a:p>
            <a:pPr marL="742950" lvl="1" indent="-285750">
              <a:spcBef>
                <a:spcPts val="0"/>
              </a:spcBef>
              <a:buChar char="•"/>
              <a:defRPr sz="1600"/>
            </a:pPr>
            <a:r>
              <a:t>After a period of time or at a convenient point, the developers swap places.</a:t>
            </a:r>
          </a:p>
          <a:p>
            <a:pPr marL="742950" lvl="1" indent="-285750">
              <a:spcBef>
                <a:spcPts val="0"/>
              </a:spcBef>
              <a:buChar char="•"/>
              <a:defRPr sz="1600" b="1"/>
            </a:pPr>
            <a:r>
              <a:t>Benefits:</a:t>
            </a:r>
          </a:p>
          <a:p>
            <a:pPr marL="742950" lvl="1" indent="-285750">
              <a:spcBef>
                <a:spcPts val="0"/>
              </a:spcBef>
              <a:buChar char="•"/>
              <a:defRPr sz="1600"/>
            </a:pPr>
            <a:r>
              <a:t>Conversation during the process helps to quickly move the solution on.</a:t>
            </a:r>
          </a:p>
          <a:p>
            <a:pPr marL="742950" lvl="1" indent="-285750">
              <a:spcBef>
                <a:spcPts val="0"/>
              </a:spcBef>
              <a:buChar char="•"/>
              <a:defRPr sz="1600"/>
            </a:pPr>
            <a:r>
              <a:t>Knowledge is shared as developers pair with different individuals.</a:t>
            </a:r>
          </a:p>
          <a:p>
            <a:pPr marL="742950" lvl="1" indent="-285750">
              <a:spcBef>
                <a:spcPts val="0"/>
              </a:spcBef>
              <a:buChar char="•"/>
              <a:defRPr sz="1600"/>
            </a:pPr>
            <a:r>
              <a:t>Code is reviewed in real-time; teams that practice pair programming often eschew code reviews.</a:t>
            </a:r>
          </a:p>
          <a:p>
            <a:pPr marL="742950" lvl="1" indent="-285750">
              <a:spcBef>
                <a:spcPts val="0"/>
              </a:spcBef>
              <a:buChar char="•"/>
              <a:defRPr sz="1600"/>
            </a:pPr>
            <a:r>
              <a:t>The practice promotes collective code ownership.</a:t>
            </a:r>
          </a:p>
        </p:txBody>
      </p:sp>
      <p:sp>
        <p:nvSpPr>
          <p:cNvPr id="619" name="XP Practices …"/>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Practices …</a:t>
            </a:r>
          </a:p>
        </p:txBody>
      </p:sp>
      <p:sp>
        <p:nvSpPr>
          <p:cNvPr id="62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2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2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mall releases…"/>
          <p:cNvSpPr txBox="1">
            <a:spLocks noGrp="1"/>
          </p:cNvSpPr>
          <p:nvPr>
            <p:ph type="body" idx="4294967295"/>
          </p:nvPr>
        </p:nvSpPr>
        <p:spPr>
          <a:xfrm>
            <a:off x="304800" y="1493837"/>
            <a:ext cx="8229600" cy="4906963"/>
          </a:xfrm>
          <a:prstGeom prst="rect">
            <a:avLst/>
          </a:prstGeom>
        </p:spPr>
        <p:txBody>
          <a:bodyPr/>
          <a:lstStyle/>
          <a:p>
            <a:pPr>
              <a:spcBef>
                <a:spcPts val="500"/>
              </a:spcBef>
              <a:buClr>
                <a:srgbClr val="101141"/>
              </a:buClr>
              <a:buChar char="•"/>
              <a:defRPr sz="2400"/>
            </a:pPr>
            <a:r>
              <a:t>Small releases</a:t>
            </a:r>
          </a:p>
          <a:p>
            <a:pPr marL="742950" lvl="1" indent="-285750">
              <a:spcBef>
                <a:spcPts val="0"/>
              </a:spcBef>
              <a:buChar char="•"/>
              <a:defRPr sz="1600"/>
            </a:pPr>
            <a:r>
              <a:t>Small releases can start to gather feedback that can be used in steering the system’s subsequent development, as well as potentially delivering business value early.</a:t>
            </a:r>
          </a:p>
          <a:p>
            <a:pPr>
              <a:spcBef>
                <a:spcPts val="500"/>
              </a:spcBef>
              <a:buClr>
                <a:srgbClr val="101141"/>
              </a:buClr>
              <a:buChar char="•"/>
              <a:defRPr sz="2400"/>
            </a:pPr>
            <a:r>
              <a:t>Metaphor</a:t>
            </a:r>
          </a:p>
          <a:p>
            <a:pPr marL="742950" lvl="1" indent="-285750">
              <a:spcBef>
                <a:spcPts val="0"/>
              </a:spcBef>
              <a:buChar char="•"/>
              <a:defRPr sz="1600"/>
            </a:pPr>
            <a:r>
              <a:t>Used to form a  form an understanding of the system by whole team through the project</a:t>
            </a:r>
          </a:p>
          <a:p>
            <a:pPr marL="742950" lvl="1" indent="-285750">
              <a:spcBef>
                <a:spcPts val="0"/>
              </a:spcBef>
              <a:buChar char="•"/>
              <a:defRPr sz="1600"/>
            </a:pPr>
            <a:r>
              <a:t>Example: Shopping cart  as metaphor to discuss e-Commerce application requirements.</a:t>
            </a:r>
          </a:p>
          <a:p>
            <a:pPr>
              <a:spcBef>
                <a:spcPts val="500"/>
              </a:spcBef>
              <a:buClr>
                <a:srgbClr val="101141"/>
              </a:buClr>
              <a:buChar char="•"/>
              <a:defRPr sz="2400"/>
            </a:pPr>
            <a:r>
              <a:t>Simple design</a:t>
            </a:r>
          </a:p>
          <a:p>
            <a:pPr>
              <a:spcBef>
                <a:spcPts val="500"/>
              </a:spcBef>
              <a:buClr>
                <a:srgbClr val="101141"/>
              </a:buClr>
              <a:buChar char="•"/>
              <a:defRPr sz="2400"/>
            </a:pPr>
            <a:r>
              <a:t>Testing</a:t>
            </a:r>
          </a:p>
          <a:p>
            <a:pPr marL="742950" lvl="1" indent="-285750">
              <a:spcBef>
                <a:spcPts val="0"/>
              </a:spcBef>
              <a:buChar char="•"/>
              <a:defRPr sz="1600"/>
            </a:pPr>
            <a:r>
              <a:t>All </a:t>
            </a:r>
            <a:r>
              <a:rPr b="1"/>
              <a:t>stories</a:t>
            </a:r>
            <a:r>
              <a:t> are to have automated functional tests</a:t>
            </a:r>
          </a:p>
          <a:p>
            <a:pPr marL="742950" lvl="1" indent="-285750">
              <a:spcBef>
                <a:spcPts val="0"/>
              </a:spcBef>
              <a:buChar char="•"/>
              <a:defRPr sz="1600"/>
            </a:pPr>
            <a:r>
              <a:t>Indications of progress as new tests are shown to be successful.</a:t>
            </a:r>
          </a:p>
          <a:p>
            <a:pPr marL="742950" lvl="1" indent="-285750">
              <a:spcBef>
                <a:spcPts val="0"/>
              </a:spcBef>
              <a:buChar char="•"/>
              <a:defRPr sz="1600"/>
            </a:pPr>
            <a:r>
              <a:t>Confidence in the system as existing tests are shown to be successful.</a:t>
            </a:r>
          </a:p>
          <a:p>
            <a:pPr marL="742950" lvl="1" indent="-285750">
              <a:spcBef>
                <a:spcPts val="0"/>
              </a:spcBef>
              <a:buChar char="•"/>
              <a:defRPr sz="1600"/>
            </a:pPr>
            <a:r>
              <a:t>Team is driven by tests , </a:t>
            </a:r>
            <a:r>
              <a:rPr b="1"/>
              <a:t>Test Driven development (TDD)</a:t>
            </a:r>
          </a:p>
        </p:txBody>
      </p:sp>
      <p:sp>
        <p:nvSpPr>
          <p:cNvPr id="613" name="XP Practices"/>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Practices</a:t>
            </a:r>
          </a:p>
        </p:txBody>
      </p:sp>
      <p:sp>
        <p:nvSpPr>
          <p:cNvPr id="614"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1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1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ollective ownership…"/>
          <p:cNvSpPr txBox="1">
            <a:spLocks noGrp="1"/>
          </p:cNvSpPr>
          <p:nvPr>
            <p:ph type="body" idx="4294967295"/>
          </p:nvPr>
        </p:nvSpPr>
        <p:spPr>
          <a:xfrm>
            <a:off x="304800" y="1493837"/>
            <a:ext cx="8229600" cy="4906963"/>
          </a:xfrm>
          <a:prstGeom prst="rect">
            <a:avLst/>
          </a:prstGeom>
        </p:spPr>
        <p:txBody>
          <a:bodyPr/>
          <a:lstStyle/>
          <a:p>
            <a:pPr>
              <a:spcBef>
                <a:spcPts val="500"/>
              </a:spcBef>
              <a:buClr>
                <a:srgbClr val="101141"/>
              </a:buClr>
              <a:buChar char="•"/>
              <a:defRPr sz="2400"/>
            </a:pPr>
            <a:r>
              <a:t>Collective ownership</a:t>
            </a:r>
          </a:p>
          <a:p>
            <a:pPr marL="742950" lvl="1" indent="-285750">
              <a:spcBef>
                <a:spcPts val="0"/>
              </a:spcBef>
              <a:defRPr sz="1600"/>
            </a:pPr>
            <a:r>
              <a:t>Developers can improve any part of the code at any time.</a:t>
            </a:r>
          </a:p>
          <a:p>
            <a:pPr marL="742950" lvl="1" indent="-285750">
              <a:spcBef>
                <a:spcPts val="0"/>
              </a:spcBef>
              <a:defRPr sz="1600"/>
            </a:pPr>
            <a:r>
              <a:t>This practice also avoids code becoming owned by individuals, which can lead to bottlenecks in development and poorly designed code.</a:t>
            </a:r>
          </a:p>
          <a:p>
            <a:pPr>
              <a:spcBef>
                <a:spcPts val="500"/>
              </a:spcBef>
              <a:buClr>
                <a:srgbClr val="101141"/>
              </a:buClr>
              <a:buChar char="•"/>
              <a:defRPr sz="2400"/>
            </a:pPr>
            <a:r>
              <a:t>Continuous integration</a:t>
            </a:r>
          </a:p>
          <a:p>
            <a:pPr marL="742950" lvl="1" indent="-285750">
              <a:spcBef>
                <a:spcPts val="0"/>
              </a:spcBef>
              <a:defRPr sz="1600"/>
            </a:pPr>
            <a:r>
              <a:t>The codebase should be integrated and automated tests run frequently.</a:t>
            </a:r>
          </a:p>
          <a:p>
            <a:pPr marL="742950" lvl="1" indent="-285750">
              <a:spcBef>
                <a:spcPts val="0"/>
              </a:spcBef>
              <a:defRPr sz="1600"/>
            </a:pPr>
            <a:r>
              <a:t>Developers working locally on their machines should check-in their changes frequently, ensuring that code conflicts are identified and resolved quickly.</a:t>
            </a:r>
          </a:p>
          <a:p>
            <a:pPr>
              <a:spcBef>
                <a:spcPts val="500"/>
              </a:spcBef>
              <a:buClr>
                <a:srgbClr val="101141"/>
              </a:buClr>
              <a:buChar char="•"/>
              <a:defRPr sz="2400"/>
            </a:pPr>
            <a:r>
              <a:t>10-Minute build</a:t>
            </a:r>
          </a:p>
          <a:p>
            <a:pPr marL="742950" lvl="1" indent="-285750">
              <a:spcBef>
                <a:spcPts val="0"/>
              </a:spcBef>
              <a:buChar char="•"/>
              <a:defRPr sz="1600"/>
            </a:pPr>
            <a:r>
              <a:t>Build, Deploy and Test - all in 10 minutes</a:t>
            </a:r>
          </a:p>
          <a:p>
            <a:pPr marL="742950" lvl="1" indent="-285750">
              <a:spcBef>
                <a:spcPts val="0"/>
              </a:spcBef>
              <a:buChar char="•"/>
              <a:defRPr sz="1600"/>
            </a:pPr>
            <a:r>
              <a:t>Build Server/Integration server – Builds the code automatically - pull the code from the source control system and compiles the integrated code, then deploy the code on a test/stage environment and run automated tests) Example: Jenkins integration server</a:t>
            </a:r>
          </a:p>
          <a:p>
            <a:pPr marL="742950" lvl="1" indent="-285750">
              <a:spcBef>
                <a:spcPts val="0"/>
              </a:spcBef>
              <a:buChar char="•"/>
              <a:defRPr sz="1600"/>
            </a:pPr>
            <a:r>
              <a:t>Continuous integration is a practice of integrating the code several times  a day</a:t>
            </a:r>
          </a:p>
          <a:p>
            <a:pPr marL="742950" lvl="1" indent="-285750">
              <a:spcBef>
                <a:spcPts val="0"/>
              </a:spcBef>
              <a:buChar char="•"/>
              <a:defRPr sz="1600"/>
            </a:pPr>
            <a:r>
              <a:t>Having a build server/integration server alone is not continuous integration</a:t>
            </a:r>
          </a:p>
        </p:txBody>
      </p:sp>
      <p:sp>
        <p:nvSpPr>
          <p:cNvPr id="625" name="XP Practices …"/>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Practices …</a:t>
            </a:r>
          </a:p>
        </p:txBody>
      </p:sp>
      <p:sp>
        <p:nvSpPr>
          <p:cNvPr id="62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2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2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Forty-hour week (Energized work)…"/>
          <p:cNvSpPr txBox="1">
            <a:spLocks noGrp="1"/>
          </p:cNvSpPr>
          <p:nvPr>
            <p:ph type="body" idx="4294967295"/>
          </p:nvPr>
        </p:nvSpPr>
        <p:spPr>
          <a:xfrm>
            <a:off x="304800" y="1493837"/>
            <a:ext cx="8229600" cy="4983164"/>
          </a:xfrm>
          <a:prstGeom prst="rect">
            <a:avLst/>
          </a:prstGeom>
        </p:spPr>
        <p:txBody>
          <a:bodyPr/>
          <a:lstStyle/>
          <a:p>
            <a:pPr>
              <a:spcBef>
                <a:spcPts val="500"/>
              </a:spcBef>
              <a:buClr>
                <a:srgbClr val="101141"/>
              </a:buClr>
              <a:buChar char="•"/>
              <a:defRPr sz="2400"/>
            </a:pPr>
            <a:r>
              <a:t>Forty-hour week (Energized work)</a:t>
            </a:r>
          </a:p>
          <a:p>
            <a:pPr marL="742950" lvl="1" indent="-285750">
              <a:spcBef>
                <a:spcPts val="0"/>
              </a:spcBef>
              <a:buChar char="•"/>
              <a:defRPr sz="1600"/>
            </a:pPr>
            <a:r>
              <a:t>Teams aim for sustainable phase</a:t>
            </a:r>
          </a:p>
          <a:p>
            <a:pPr marL="742950" lvl="1" indent="-285750">
              <a:spcBef>
                <a:spcPts val="0"/>
              </a:spcBef>
              <a:buChar char="•"/>
              <a:defRPr sz="1600"/>
            </a:pPr>
            <a:r>
              <a:t>XP does not forbid overtime, but it has a clear rule – </a:t>
            </a:r>
            <a:r>
              <a:rPr i="1"/>
              <a:t>You can’t work a second week of overtime.</a:t>
            </a:r>
            <a:r>
              <a:t> </a:t>
            </a:r>
          </a:p>
          <a:p>
            <a:pPr>
              <a:spcBef>
                <a:spcPts val="500"/>
              </a:spcBef>
              <a:buClr>
                <a:srgbClr val="101141"/>
              </a:buClr>
              <a:buChar char="•"/>
              <a:defRPr sz="2400"/>
            </a:pPr>
            <a:r>
              <a:t>On-site customer</a:t>
            </a:r>
          </a:p>
          <a:p>
            <a:pPr marL="742950" lvl="1" indent="-285750">
              <a:spcBef>
                <a:spcPts val="0"/>
              </a:spcBef>
              <a:buChar char="•"/>
              <a:defRPr sz="1600"/>
            </a:pPr>
            <a:r>
              <a:t>A real customer should sit with the team.</a:t>
            </a:r>
          </a:p>
          <a:p>
            <a:pPr marL="742950" lvl="1" indent="-285750">
              <a:spcBef>
                <a:spcPts val="0"/>
              </a:spcBef>
              <a:buChar char="•"/>
              <a:defRPr sz="1600"/>
            </a:pPr>
            <a:r>
              <a:t>This person will be someone who will use the system, who has the knowledge and authority to answer questions and who can provide business related clarification so that issues don’t block the progress of the iteration.</a:t>
            </a:r>
          </a:p>
          <a:p>
            <a:pPr>
              <a:spcBef>
                <a:spcPts val="500"/>
              </a:spcBef>
              <a:buClr>
                <a:srgbClr val="101141"/>
              </a:buClr>
              <a:buChar char="•"/>
              <a:defRPr sz="2400"/>
            </a:pPr>
            <a:r>
              <a:t>Coding standards</a:t>
            </a:r>
          </a:p>
          <a:p>
            <a:pPr marL="742950" lvl="1" indent="-285750">
              <a:spcBef>
                <a:spcPts val="0"/>
              </a:spcBef>
              <a:buChar char="•"/>
              <a:defRPr sz="1600"/>
            </a:pPr>
            <a:r>
              <a:t>A common coding standard, agreed by all developers, must be adopted across the team.</a:t>
            </a:r>
          </a:p>
          <a:p>
            <a:pPr>
              <a:spcBef>
                <a:spcPts val="500"/>
              </a:spcBef>
              <a:buClr>
                <a:srgbClr val="101141"/>
              </a:buClr>
              <a:buChar char="•"/>
              <a:defRPr sz="2400"/>
            </a:pPr>
            <a:r>
              <a:t>Informative workspace (Information Radiator)</a:t>
            </a:r>
          </a:p>
          <a:p>
            <a:pPr marL="742950" lvl="1" indent="-285750">
              <a:spcBef>
                <a:spcPts val="0"/>
              </a:spcBef>
              <a:buChar char="•"/>
              <a:defRPr sz="1600"/>
            </a:pPr>
            <a:r>
              <a:t>Visual board, Managers can assess status and see what people are working on by simply walking through the team area.</a:t>
            </a:r>
          </a:p>
        </p:txBody>
      </p:sp>
      <p:sp>
        <p:nvSpPr>
          <p:cNvPr id="631" name="XP Practices …"/>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XP Practices …</a:t>
            </a:r>
          </a:p>
        </p:txBody>
      </p:sp>
      <p:sp>
        <p:nvSpPr>
          <p:cNvPr id="63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3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3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Test Driven Development (TDD)"/>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Test Driven Development (TDD)</a:t>
            </a:r>
          </a:p>
        </p:txBody>
      </p:sp>
      <p:sp>
        <p:nvSpPr>
          <p:cNvPr id="637"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3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3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st Driven Development-General work flow"/>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Test Driven Development-General work flow</a:t>
            </a:r>
          </a:p>
        </p:txBody>
      </p:sp>
      <p:sp>
        <p:nvSpPr>
          <p:cNvPr id="64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4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4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dirty="0"/>
          </a:p>
        </p:txBody>
      </p:sp>
      <p:sp>
        <p:nvSpPr>
          <p:cNvPr id="645" name="A Process where the Developer takes responsibility of the Quality of their code…"/>
          <p:cNvSpPr txBox="1"/>
          <p:nvPr/>
        </p:nvSpPr>
        <p:spPr>
          <a:xfrm>
            <a:off x="695325" y="1524000"/>
            <a:ext cx="7543800" cy="1111149"/>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sz="1400"/>
            </a:pPr>
            <a:r>
              <a:rPr dirty="0"/>
              <a:t>A Process where the Developer takes responsibility of the Quality of their code</a:t>
            </a:r>
          </a:p>
          <a:p>
            <a:pPr marL="285750" indent="-285750">
              <a:buSzPct val="100000"/>
              <a:buFont typeface="Arial"/>
              <a:buChar char="•"/>
              <a:defRPr sz="1400"/>
            </a:pPr>
            <a:r>
              <a:rPr dirty="0"/>
              <a:t>Unit tests are written  before  the production code.</a:t>
            </a:r>
          </a:p>
          <a:p>
            <a:pPr marL="285750" indent="-285750">
              <a:buSzPct val="100000"/>
              <a:buFont typeface="Arial"/>
              <a:buChar char="•"/>
              <a:defRPr sz="1400"/>
            </a:pPr>
            <a:r>
              <a:rPr dirty="0"/>
              <a:t>Don’t write all tests at once</a:t>
            </a:r>
          </a:p>
          <a:p>
            <a:pPr marL="285750" indent="-285750">
              <a:buSzPct val="100000"/>
              <a:buFont typeface="Arial"/>
              <a:buChar char="•"/>
              <a:defRPr sz="1400"/>
            </a:pPr>
            <a:r>
              <a:rPr dirty="0"/>
              <a:t>Tests and Production code are written  in small bits of functionality</a:t>
            </a:r>
          </a:p>
          <a:p>
            <a:pPr marL="285750" indent="-285750">
              <a:buSzPct val="100000"/>
              <a:buFont typeface="Arial"/>
              <a:buChar char="•"/>
              <a:defRPr sz="1400"/>
            </a:pPr>
            <a:r>
              <a:rPr dirty="0"/>
              <a:t>TDD is a XP process and created by Ken Buck.</a:t>
            </a:r>
          </a:p>
        </p:txBody>
      </p:sp>
      <p:sp>
        <p:nvSpPr>
          <p:cNvPr id="646" name="https://www.freecodecamp.org/news/learning-to-test-with-python-997ace2d8abe/"/>
          <p:cNvSpPr txBox="1"/>
          <p:nvPr/>
        </p:nvSpPr>
        <p:spPr>
          <a:xfrm>
            <a:off x="4389119" y="6096000"/>
            <a:ext cx="4480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rPr dirty="0"/>
              <a:t>https://www.freecodecamp.org/news/learning-to-test-with-python-997ace2d8abe</a:t>
            </a:r>
            <a:r>
              <a:rPr sz="1800" dirty="0"/>
              <a:t>/</a:t>
            </a:r>
          </a:p>
        </p:txBody>
      </p:sp>
      <p:pic>
        <p:nvPicPr>
          <p:cNvPr id="647" name="image.png" descr="image.png"/>
          <p:cNvPicPr>
            <a:picLocks noChangeAspect="1"/>
          </p:cNvPicPr>
          <p:nvPr/>
        </p:nvPicPr>
        <p:blipFill>
          <a:blip r:embed="rId2"/>
          <a:stretch>
            <a:fillRect/>
          </a:stretch>
        </p:blipFill>
        <p:spPr>
          <a:xfrm>
            <a:off x="739775" y="3048000"/>
            <a:ext cx="7664450" cy="259715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image.png" descr="image.png"/>
          <p:cNvPicPr>
            <a:picLocks noChangeAspect="1"/>
          </p:cNvPicPr>
          <p:nvPr/>
        </p:nvPicPr>
        <p:blipFill>
          <a:blip r:embed="rId2"/>
          <a:stretch>
            <a:fillRect/>
          </a:stretch>
        </p:blipFill>
        <p:spPr>
          <a:xfrm>
            <a:off x="914400" y="1593850"/>
            <a:ext cx="7100888" cy="3816350"/>
          </a:xfrm>
          <a:prstGeom prst="rect">
            <a:avLst/>
          </a:prstGeom>
          <a:ln w="12700">
            <a:miter lim="400000"/>
          </a:ln>
        </p:spPr>
      </p:pic>
      <p:sp>
        <p:nvSpPr>
          <p:cNvPr id="4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481" name="Scrum Life Cycle Process"/>
          <p:cNvSpPr txBox="1">
            <a:spLocks noGrp="1"/>
          </p:cNvSpPr>
          <p:nvPr>
            <p:ph type="body" sz="quarter" idx="4294967295"/>
          </p:nvPr>
        </p:nvSpPr>
        <p:spPr>
          <a:xfrm>
            <a:off x="0" y="152400"/>
            <a:ext cx="6324600" cy="1143000"/>
          </a:xfrm>
          <a:prstGeom prst="rect">
            <a:avLst/>
          </a:prstGeom>
        </p:spPr>
        <p:txBody>
          <a:bodyPr anchor="ctr"/>
          <a:lstStyle>
            <a:lvl1pPr indent="-685800">
              <a:lnSpc>
                <a:spcPts val="3600"/>
              </a:lnSpc>
              <a:spcBef>
                <a:spcPts val="0"/>
              </a:spcBef>
              <a:buSzTx/>
              <a:buNone/>
              <a:defRPr sz="3600" b="1"/>
            </a:lvl1pPr>
          </a:lstStyle>
          <a:p>
            <a:r>
              <a:t>Scrum Life Cycle Process</a:t>
            </a:r>
          </a:p>
        </p:txBody>
      </p:sp>
      <p:sp>
        <p:nvSpPr>
          <p:cNvPr id="48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48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485" name="Ref: So, What's The Big Deal About Scrum?,by by André Akinyele,2019"/>
          <p:cNvSpPr txBox="1"/>
          <p:nvPr/>
        </p:nvSpPr>
        <p:spPr>
          <a:xfrm>
            <a:off x="4978082" y="5943600"/>
            <a:ext cx="3756796"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900"/>
            </a:lvl1pPr>
          </a:lstStyle>
          <a:p>
            <a:r>
              <a:rPr dirty="0"/>
              <a:t>Ref: So, What's The Big Deal About Scrum?,by by André Akinyele,2019</a:t>
            </a:r>
          </a:p>
        </p:txBody>
      </p:sp>
    </p:spTree>
    <p:extLst>
      <p:ext uri="{BB962C8B-B14F-4D97-AF65-F5344CB8AC3E}">
        <p14:creationId xmlns:p14="http://schemas.microsoft.com/office/powerpoint/2010/main" val="9127913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Lean Software Development"/>
          <p:cNvSpPr txBox="1">
            <a:spLocks noGrp="1"/>
          </p:cNvSpPr>
          <p:nvPr>
            <p:ph type="body" sz="half" idx="4294967295"/>
          </p:nvPr>
        </p:nvSpPr>
        <p:spPr>
          <a:xfrm>
            <a:off x="228600" y="4689475"/>
            <a:ext cx="8458200" cy="1600200"/>
          </a:xfrm>
          <a:prstGeom prst="rect">
            <a:avLst/>
          </a:prstGeom>
        </p:spPr>
        <p:txBody>
          <a:bodyPr/>
          <a:lstStyle>
            <a:lvl1pPr marL="0" indent="0">
              <a:lnSpc>
                <a:spcPts val="4200"/>
              </a:lnSpc>
              <a:spcBef>
                <a:spcPts val="0"/>
              </a:spcBef>
              <a:buSzTx/>
              <a:buNone/>
              <a:defRPr sz="4000" b="1"/>
            </a:lvl1pPr>
          </a:lstStyle>
          <a:p>
            <a:r>
              <a:t>Lean Software Development</a:t>
            </a:r>
          </a:p>
        </p:txBody>
      </p:sp>
      <p:sp>
        <p:nvSpPr>
          <p:cNvPr id="657"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5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5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dirty="0"/>
          </a:p>
        </p:txBody>
      </p:sp>
      <p:sp>
        <p:nvSpPr>
          <p:cNvPr id="660" name="Ref: Lynda.com :DevOps Foundations: Lean and Agile with Ernest Mueller and Karthik Gaekwad"/>
          <p:cNvSpPr txBox="1"/>
          <p:nvPr/>
        </p:nvSpPr>
        <p:spPr>
          <a:xfrm>
            <a:off x="3855720" y="6278562"/>
            <a:ext cx="5188585"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lvl1pPr>
          </a:lstStyle>
          <a:p>
            <a:r>
              <a:rPr dirty="0"/>
              <a:t>Ref: Lynda.com :DevOps Foundations: Lean and Agile with Ernest Mueller and Karthik Gaekwad</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Lean is a systematic method to eliminate waste and maximize the flow of value through a system. Value is defined as something your customer will pay money for.…"/>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a:p>
          <a:p>
            <a:pPr>
              <a:buClr>
                <a:srgbClr val="101141"/>
              </a:buClr>
              <a:buChar char="•"/>
              <a:defRPr sz="2400"/>
            </a:pPr>
            <a:endParaRPr/>
          </a:p>
          <a:p>
            <a:pPr>
              <a:spcBef>
                <a:spcPts val="500"/>
              </a:spcBef>
              <a:buClr>
                <a:srgbClr val="101141"/>
              </a:buClr>
              <a:buChar char="•"/>
              <a:defRPr sz="2400"/>
            </a:pPr>
            <a:r>
              <a:t>Lean is a systematic method to eliminate waste and maximize the flow of value through a system. Value is defined as something your customer will pay money for.</a:t>
            </a:r>
          </a:p>
          <a:p>
            <a:pPr>
              <a:buSzTx/>
              <a:buNone/>
              <a:defRPr sz="2400"/>
            </a:pPr>
            <a:endParaRPr/>
          </a:p>
          <a:p>
            <a:pPr>
              <a:spcBef>
                <a:spcPts val="500"/>
              </a:spcBef>
              <a:buClr>
                <a:srgbClr val="101141"/>
              </a:buClr>
              <a:buChar char="•"/>
              <a:defRPr sz="2400"/>
            </a:pPr>
            <a:r>
              <a:t>Lean employs something called Value stream mapping.</a:t>
            </a:r>
          </a:p>
          <a:p>
            <a:pPr>
              <a:buSzTx/>
              <a:buNone/>
              <a:defRPr sz="2400"/>
            </a:pPr>
            <a:endParaRPr/>
          </a:p>
          <a:p>
            <a:pPr>
              <a:spcBef>
                <a:spcPts val="500"/>
              </a:spcBef>
              <a:buClr>
                <a:srgbClr val="101141"/>
              </a:buClr>
              <a:buChar char="•"/>
              <a:defRPr sz="2400"/>
            </a:pPr>
            <a:r>
              <a:t>This practice is widely used in Manufacturing world.</a:t>
            </a:r>
          </a:p>
        </p:txBody>
      </p:sp>
      <p:sp>
        <p:nvSpPr>
          <p:cNvPr id="663" name="What is Lean?"/>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What is Lean?</a:t>
            </a:r>
          </a:p>
        </p:txBody>
      </p:sp>
      <p:sp>
        <p:nvSpPr>
          <p:cNvPr id="664"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6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6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Lead time tracks the total amount of time it takes from when work is requested until it's delivered.…"/>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a:p>
          <a:p>
            <a:pPr>
              <a:buClr>
                <a:srgbClr val="101141"/>
              </a:buClr>
              <a:buChar char="•"/>
              <a:defRPr sz="2400"/>
            </a:pPr>
            <a:endParaRPr/>
          </a:p>
          <a:p>
            <a:pPr>
              <a:spcBef>
                <a:spcPts val="500"/>
              </a:spcBef>
              <a:buClr>
                <a:srgbClr val="101141"/>
              </a:buClr>
              <a:buChar char="•"/>
              <a:defRPr sz="2400"/>
            </a:pPr>
            <a:r>
              <a:t>Lead time tracks the total amount of time it takes from when work is requested until it's delivered. </a:t>
            </a:r>
          </a:p>
          <a:p>
            <a:pPr>
              <a:buClr>
                <a:srgbClr val="101141"/>
              </a:buClr>
              <a:buChar char="•"/>
              <a:defRPr sz="2400"/>
            </a:pPr>
            <a:endParaRPr/>
          </a:p>
          <a:p>
            <a:pPr>
              <a:spcBef>
                <a:spcPts val="500"/>
              </a:spcBef>
              <a:buClr>
                <a:srgbClr val="101141"/>
              </a:buClr>
              <a:buChar char="•"/>
              <a:defRPr sz="2400"/>
            </a:pPr>
            <a:r>
              <a:t>Cycle time tracks the amount of time we spend working on it. (Also called Processing time or Throughput time)</a:t>
            </a:r>
          </a:p>
        </p:txBody>
      </p:sp>
      <p:sp>
        <p:nvSpPr>
          <p:cNvPr id="669" name="Lead time &amp; Cycle Time"/>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Lead time &amp; Cycle Time</a:t>
            </a:r>
          </a:p>
        </p:txBody>
      </p:sp>
      <p:sp>
        <p:nvSpPr>
          <p:cNvPr id="67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7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7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dirty="0"/>
          </a:p>
        </p:txBody>
      </p:sp>
      <p:pic>
        <p:nvPicPr>
          <p:cNvPr id="673" name="image.png" descr="image.png"/>
          <p:cNvPicPr>
            <a:picLocks noChangeAspect="1"/>
          </p:cNvPicPr>
          <p:nvPr/>
        </p:nvPicPr>
        <p:blipFill>
          <a:blip r:embed="rId2"/>
          <a:stretch>
            <a:fillRect/>
          </a:stretch>
        </p:blipFill>
        <p:spPr>
          <a:xfrm>
            <a:off x="2574925" y="4495800"/>
            <a:ext cx="3895725" cy="177165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Value is defined as something your customer will pay money for.…"/>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a:p>
          <a:p>
            <a:pPr>
              <a:buClr>
                <a:srgbClr val="101141"/>
              </a:buClr>
              <a:buChar char="•"/>
              <a:defRPr sz="2400"/>
            </a:pPr>
            <a:endParaRPr/>
          </a:p>
          <a:p>
            <a:pPr>
              <a:spcBef>
                <a:spcPts val="500"/>
              </a:spcBef>
              <a:buClr>
                <a:srgbClr val="101141"/>
              </a:buClr>
              <a:buChar char="•"/>
              <a:defRPr sz="2400"/>
            </a:pPr>
            <a:r>
              <a:t>Value is defined as something your customer will pay money for.</a:t>
            </a:r>
          </a:p>
          <a:p>
            <a:pPr>
              <a:buClr>
                <a:srgbClr val="101141"/>
              </a:buClr>
              <a:buChar char="•"/>
              <a:defRPr sz="2400"/>
            </a:pPr>
            <a:endParaRPr/>
          </a:p>
          <a:p>
            <a:pPr>
              <a:spcBef>
                <a:spcPts val="500"/>
              </a:spcBef>
              <a:buClr>
                <a:srgbClr val="101141"/>
              </a:buClr>
              <a:buChar char="•"/>
              <a:defRPr sz="2400"/>
            </a:pPr>
            <a:r>
              <a:t>Value Stream Mapping  practice generates a diagram that shows the exact places where value is created in your system and how it flows through your organization. </a:t>
            </a:r>
          </a:p>
        </p:txBody>
      </p:sp>
      <p:sp>
        <p:nvSpPr>
          <p:cNvPr id="676" name="Value Stream Mapping"/>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Value Stream Mapping</a:t>
            </a:r>
          </a:p>
        </p:txBody>
      </p:sp>
      <p:sp>
        <p:nvSpPr>
          <p:cNvPr id="677"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7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7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7 Principles of Lean Software Development"/>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7 Principles of Lean Software Development</a:t>
            </a:r>
          </a:p>
        </p:txBody>
      </p:sp>
      <p:sp>
        <p:nvSpPr>
          <p:cNvPr id="68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8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8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Type of waste in SW Development…"/>
          <p:cNvSpPr txBox="1">
            <a:spLocks noGrp="1"/>
          </p:cNvSpPr>
          <p:nvPr>
            <p:ph type="body" idx="4294967295"/>
          </p:nvPr>
        </p:nvSpPr>
        <p:spPr>
          <a:xfrm>
            <a:off x="304800" y="1493837"/>
            <a:ext cx="8229600" cy="4525963"/>
          </a:xfrm>
          <a:prstGeom prst="rect">
            <a:avLst/>
          </a:prstGeom>
        </p:spPr>
        <p:txBody>
          <a:bodyPr/>
          <a:lstStyle/>
          <a:p>
            <a:pPr marL="0" indent="0">
              <a:lnSpc>
                <a:spcPct val="80000"/>
              </a:lnSpc>
              <a:spcBef>
                <a:spcPts val="400"/>
              </a:spcBef>
              <a:buSzTx/>
              <a:buNone/>
              <a:defRPr sz="2000" b="1"/>
            </a:pPr>
            <a:r>
              <a:t>Type of waste in SW Development</a:t>
            </a:r>
          </a:p>
          <a:p>
            <a:pPr marL="0" indent="0">
              <a:lnSpc>
                <a:spcPct val="80000"/>
              </a:lnSpc>
              <a:buSzTx/>
              <a:buNone/>
              <a:defRPr sz="2000" b="1"/>
            </a:pPr>
            <a:endParaRPr/>
          </a:p>
          <a:p>
            <a:pPr marL="0" indent="0">
              <a:lnSpc>
                <a:spcPct val="80000"/>
              </a:lnSpc>
              <a:spcBef>
                <a:spcPts val="400"/>
              </a:spcBef>
              <a:buClr>
                <a:srgbClr val="101141"/>
              </a:buClr>
              <a:buChar char="•"/>
              <a:defRPr sz="2000" b="1"/>
            </a:pPr>
            <a:r>
              <a:t>Unnecessary code or functionality: </a:t>
            </a:r>
            <a:r>
              <a:rPr b="0"/>
              <a:t>Delays time to customer, slows down feedback loops</a:t>
            </a:r>
          </a:p>
          <a:p>
            <a:pPr marL="0" indent="0">
              <a:lnSpc>
                <a:spcPct val="80000"/>
              </a:lnSpc>
              <a:spcBef>
                <a:spcPts val="400"/>
              </a:spcBef>
              <a:buClr>
                <a:srgbClr val="101141"/>
              </a:buClr>
              <a:buChar char="•"/>
              <a:defRPr sz="2000" b="1"/>
            </a:pPr>
            <a:r>
              <a:t>Starting more than can be completed: </a:t>
            </a:r>
            <a:r>
              <a:rPr b="0"/>
              <a:t>Adds unnecessary complexity to the system, results in context-switching, handoff delays, and other impediments to flow</a:t>
            </a:r>
          </a:p>
          <a:p>
            <a:pPr marL="0" indent="0">
              <a:lnSpc>
                <a:spcPct val="80000"/>
              </a:lnSpc>
              <a:spcBef>
                <a:spcPts val="400"/>
              </a:spcBef>
              <a:buClr>
                <a:srgbClr val="101141"/>
              </a:buClr>
              <a:buChar char="•"/>
              <a:defRPr sz="2000" b="1"/>
            </a:pPr>
            <a:r>
              <a:t>Delay in the software development process</a:t>
            </a:r>
            <a:r>
              <a:rPr b="0"/>
              <a:t>: Delays time to customer, slows down feedback loops</a:t>
            </a:r>
          </a:p>
          <a:p>
            <a:pPr marL="0" indent="0">
              <a:lnSpc>
                <a:spcPct val="80000"/>
              </a:lnSpc>
              <a:spcBef>
                <a:spcPts val="400"/>
              </a:spcBef>
              <a:buClr>
                <a:srgbClr val="101141"/>
              </a:buClr>
              <a:buChar char="•"/>
              <a:defRPr sz="2000" b="1"/>
            </a:pPr>
            <a:r>
              <a:t>Unclear or constantly changing requirements: </a:t>
            </a:r>
            <a:r>
              <a:rPr b="0"/>
              <a:t>Results in rework, frustration, quality issues, lack of focus</a:t>
            </a:r>
          </a:p>
          <a:p>
            <a:pPr marL="0" indent="0">
              <a:lnSpc>
                <a:spcPct val="80000"/>
              </a:lnSpc>
              <a:spcBef>
                <a:spcPts val="400"/>
              </a:spcBef>
              <a:buClr>
                <a:srgbClr val="101141"/>
              </a:buClr>
              <a:buChar char="•"/>
              <a:defRPr sz="2000" b="1"/>
            </a:pPr>
            <a:r>
              <a:t>Bureaucracy: </a:t>
            </a:r>
            <a:r>
              <a:rPr b="0"/>
              <a:t>Delays speed</a:t>
            </a:r>
          </a:p>
          <a:p>
            <a:pPr marL="0" indent="0">
              <a:lnSpc>
                <a:spcPct val="80000"/>
              </a:lnSpc>
              <a:spcBef>
                <a:spcPts val="400"/>
              </a:spcBef>
              <a:buClr>
                <a:srgbClr val="101141"/>
              </a:buClr>
              <a:buChar char="•"/>
              <a:defRPr sz="2000" b="1"/>
            </a:pPr>
            <a:r>
              <a:t>Slow or ineffective communication: </a:t>
            </a:r>
            <a:r>
              <a:rPr b="0"/>
              <a:t>Results in delays, frustrations, and poor communication to stakeholders which can impact IT’s reputation in the organization</a:t>
            </a:r>
          </a:p>
        </p:txBody>
      </p:sp>
      <p:sp>
        <p:nvSpPr>
          <p:cNvPr id="687" name="1. Eliminate Waste"/>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1. Eliminate Waste</a:t>
            </a:r>
          </a:p>
        </p:txBody>
      </p:sp>
      <p:sp>
        <p:nvSpPr>
          <p:cNvPr id="68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8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9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Pair programming: Avoid quality issues by combining the skills and experience of two developers instead of one…"/>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b="1"/>
            </a:pPr>
            <a:r>
              <a:t>Pair programming: </a:t>
            </a:r>
            <a:r>
              <a:rPr b="0"/>
              <a:t>Avoid quality issues by combining the skills and experience of two developers instead of one</a:t>
            </a:r>
          </a:p>
          <a:p>
            <a:pPr>
              <a:spcBef>
                <a:spcPts val="500"/>
              </a:spcBef>
              <a:buClr>
                <a:srgbClr val="101141"/>
              </a:buClr>
              <a:buChar char="•"/>
              <a:defRPr sz="2400" b="1"/>
            </a:pPr>
            <a:r>
              <a:t>Test-driven development</a:t>
            </a:r>
            <a:r>
              <a:rPr b="0"/>
              <a:t>: Writing criteria for code before writing the code to ensure it meets business requirements</a:t>
            </a:r>
          </a:p>
          <a:p>
            <a:pPr>
              <a:spcBef>
                <a:spcPts val="500"/>
              </a:spcBef>
              <a:buClr>
                <a:srgbClr val="101141"/>
              </a:buClr>
              <a:buChar char="•"/>
              <a:defRPr sz="2400" b="1"/>
            </a:pPr>
            <a:r>
              <a:t>Incremental development </a:t>
            </a:r>
            <a:r>
              <a:rPr b="0"/>
              <a:t>and constant feedback</a:t>
            </a:r>
          </a:p>
          <a:p>
            <a:pPr>
              <a:spcBef>
                <a:spcPts val="500"/>
              </a:spcBef>
              <a:buClr>
                <a:srgbClr val="101141"/>
              </a:buClr>
              <a:buChar char="•"/>
              <a:defRPr sz="2400" b="1"/>
            </a:pPr>
            <a:r>
              <a:t>Minimize wait states: </a:t>
            </a:r>
            <a:r>
              <a:rPr b="0"/>
              <a:t>Reduce context switching, knowledge gaps, and lack of focus</a:t>
            </a:r>
          </a:p>
          <a:p>
            <a:pPr>
              <a:spcBef>
                <a:spcPts val="500"/>
              </a:spcBef>
              <a:buClr>
                <a:srgbClr val="101141"/>
              </a:buClr>
              <a:buChar char="•"/>
              <a:defRPr sz="2400" b="1"/>
            </a:pPr>
            <a:r>
              <a:t>Automation: </a:t>
            </a:r>
            <a:r>
              <a:rPr b="0"/>
              <a:t>Automate any tedious, manual process or any process prone to human error</a:t>
            </a:r>
          </a:p>
        </p:txBody>
      </p:sp>
      <p:sp>
        <p:nvSpPr>
          <p:cNvPr id="693" name="2. Build Quality In"/>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2. Build Quality In</a:t>
            </a:r>
          </a:p>
        </p:txBody>
      </p:sp>
      <p:sp>
        <p:nvSpPr>
          <p:cNvPr id="694"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69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69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Pair Programming…"/>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Pair Programming</a:t>
            </a:r>
          </a:p>
          <a:p>
            <a:pPr>
              <a:spcBef>
                <a:spcPts val="500"/>
              </a:spcBef>
              <a:buClr>
                <a:srgbClr val="101141"/>
              </a:buClr>
              <a:buChar char="•"/>
              <a:defRPr sz="2400"/>
            </a:pPr>
            <a:r>
              <a:t>Code reviews</a:t>
            </a:r>
          </a:p>
          <a:p>
            <a:pPr>
              <a:spcBef>
                <a:spcPts val="500"/>
              </a:spcBef>
              <a:buClr>
                <a:srgbClr val="101141"/>
              </a:buClr>
              <a:buChar char="•"/>
              <a:defRPr sz="2400"/>
            </a:pPr>
            <a:r>
              <a:t>Documentation</a:t>
            </a:r>
          </a:p>
          <a:p>
            <a:pPr>
              <a:spcBef>
                <a:spcPts val="500"/>
              </a:spcBef>
              <a:buClr>
                <a:srgbClr val="101141"/>
              </a:buClr>
              <a:buChar char="•"/>
              <a:defRPr sz="2400"/>
            </a:pPr>
            <a:r>
              <a:t>Wiki – to let the knowledge base build up incrementally</a:t>
            </a:r>
          </a:p>
          <a:p>
            <a:pPr>
              <a:spcBef>
                <a:spcPts val="500"/>
              </a:spcBef>
              <a:buClr>
                <a:srgbClr val="101141"/>
              </a:buClr>
              <a:buChar char="•"/>
              <a:defRPr sz="2400"/>
            </a:pPr>
            <a:r>
              <a:t>Chat, Chatops</a:t>
            </a:r>
          </a:p>
          <a:p>
            <a:pPr>
              <a:spcBef>
                <a:spcPts val="500"/>
              </a:spcBef>
              <a:buClr>
                <a:srgbClr val="101141"/>
              </a:buClr>
              <a:buChar char="•"/>
              <a:defRPr sz="2400"/>
            </a:pPr>
            <a:r>
              <a:t>Thoroughly commented code</a:t>
            </a:r>
          </a:p>
          <a:p>
            <a:pPr>
              <a:spcBef>
                <a:spcPts val="500"/>
              </a:spcBef>
              <a:buClr>
                <a:srgbClr val="101141"/>
              </a:buClr>
              <a:buChar char="•"/>
              <a:defRPr sz="2400"/>
            </a:pPr>
            <a:r>
              <a:t>Knowledge sharing sessions</a:t>
            </a:r>
          </a:p>
          <a:p>
            <a:pPr>
              <a:spcBef>
                <a:spcPts val="500"/>
              </a:spcBef>
              <a:buClr>
                <a:srgbClr val="101141"/>
              </a:buClr>
              <a:buChar char="•"/>
              <a:defRPr sz="2400"/>
            </a:pPr>
            <a:r>
              <a:t>Training</a:t>
            </a:r>
          </a:p>
          <a:p>
            <a:pPr>
              <a:spcBef>
                <a:spcPts val="500"/>
              </a:spcBef>
              <a:buClr>
                <a:srgbClr val="101141"/>
              </a:buClr>
              <a:buChar char="•"/>
              <a:defRPr sz="2400"/>
            </a:pPr>
            <a:r>
              <a:t>Use tools to manage requirements or user stories</a:t>
            </a:r>
          </a:p>
        </p:txBody>
      </p:sp>
      <p:sp>
        <p:nvSpPr>
          <p:cNvPr id="699" name="3. Create Knowledge"/>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3. Create Knowledge</a:t>
            </a:r>
          </a:p>
        </p:txBody>
      </p:sp>
      <p:sp>
        <p:nvSpPr>
          <p:cNvPr id="70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0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0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Don’t  make decision/commit if you can differ it at later point in time. Keep options open.…"/>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a:p>
          <a:p>
            <a:pPr>
              <a:buClr>
                <a:srgbClr val="101141"/>
              </a:buClr>
              <a:buChar char="•"/>
              <a:defRPr sz="2400"/>
            </a:pPr>
            <a:endParaRPr/>
          </a:p>
          <a:p>
            <a:pPr>
              <a:spcBef>
                <a:spcPts val="500"/>
              </a:spcBef>
              <a:buClr>
                <a:srgbClr val="101141"/>
              </a:buClr>
              <a:buChar char="•"/>
              <a:defRPr sz="2400"/>
            </a:pPr>
            <a:r>
              <a:t>Don’t  make decision/commit if you can differ it at later point in time. Keep options open.</a:t>
            </a:r>
          </a:p>
          <a:p>
            <a:pPr>
              <a:buClr>
                <a:srgbClr val="101141"/>
              </a:buClr>
              <a:buChar char="•"/>
              <a:defRPr sz="2400"/>
            </a:pPr>
            <a:endParaRPr/>
          </a:p>
          <a:p>
            <a:pPr>
              <a:spcBef>
                <a:spcPts val="500"/>
              </a:spcBef>
              <a:buClr>
                <a:srgbClr val="101141"/>
              </a:buClr>
              <a:buChar char="•"/>
              <a:defRPr sz="2400"/>
            </a:pPr>
            <a:r>
              <a:t>Continuously collect  and analyze the data or information </a:t>
            </a:r>
          </a:p>
        </p:txBody>
      </p:sp>
      <p:sp>
        <p:nvSpPr>
          <p:cNvPr id="705" name="4. Defer Commitment"/>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4. Defer Commitment</a:t>
            </a:r>
          </a:p>
        </p:txBody>
      </p:sp>
      <p:sp>
        <p:nvSpPr>
          <p:cNvPr id="70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0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0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Build a simple solution.…"/>
          <p:cNvSpPr txBox="1">
            <a:spLocks noGrp="1"/>
          </p:cNvSpPr>
          <p:nvPr>
            <p:ph type="body" idx="4294967295"/>
          </p:nvPr>
        </p:nvSpPr>
        <p:spPr>
          <a:xfrm>
            <a:off x="304800" y="1493837"/>
            <a:ext cx="8229600" cy="4525963"/>
          </a:xfrm>
          <a:prstGeom prst="rect">
            <a:avLst/>
          </a:prstGeom>
        </p:spPr>
        <p:txBody>
          <a:bodyPr/>
          <a:lstStyle/>
          <a:p>
            <a:pPr>
              <a:lnSpc>
                <a:spcPct val="90000"/>
              </a:lnSpc>
              <a:spcBef>
                <a:spcPts val="500"/>
              </a:spcBef>
              <a:buClr>
                <a:srgbClr val="101141"/>
              </a:buClr>
              <a:buChar char="•"/>
              <a:defRPr sz="2200"/>
            </a:pPr>
            <a:r>
              <a:t>Build a simple solution.</a:t>
            </a:r>
          </a:p>
          <a:p>
            <a:pPr>
              <a:lnSpc>
                <a:spcPct val="90000"/>
              </a:lnSpc>
              <a:buClr>
                <a:srgbClr val="101141"/>
              </a:buClr>
              <a:buChar char="•"/>
              <a:defRPr sz="2200"/>
            </a:pPr>
            <a:endParaRPr/>
          </a:p>
          <a:p>
            <a:pPr>
              <a:lnSpc>
                <a:spcPct val="90000"/>
              </a:lnSpc>
              <a:spcBef>
                <a:spcPts val="500"/>
              </a:spcBef>
              <a:buClr>
                <a:srgbClr val="101141"/>
              </a:buClr>
              <a:buChar char="•"/>
              <a:defRPr sz="2200"/>
            </a:pPr>
            <a:r>
              <a:t>Put it in front of customers</a:t>
            </a:r>
          </a:p>
          <a:p>
            <a:pPr>
              <a:lnSpc>
                <a:spcPct val="90000"/>
              </a:lnSpc>
              <a:buClr>
                <a:srgbClr val="101141"/>
              </a:buClr>
              <a:buChar char="•"/>
              <a:defRPr sz="2200"/>
            </a:pPr>
            <a:endParaRPr/>
          </a:p>
          <a:p>
            <a:pPr>
              <a:lnSpc>
                <a:spcPct val="90000"/>
              </a:lnSpc>
              <a:spcBef>
                <a:spcPts val="500"/>
              </a:spcBef>
              <a:buClr>
                <a:srgbClr val="101141"/>
              </a:buClr>
              <a:buChar char="•"/>
              <a:defRPr sz="2200"/>
            </a:pPr>
            <a:r>
              <a:t>Enhance incrementally based on customer feedback.</a:t>
            </a:r>
          </a:p>
          <a:p>
            <a:pPr>
              <a:lnSpc>
                <a:spcPct val="90000"/>
              </a:lnSpc>
              <a:buClr>
                <a:srgbClr val="101141"/>
              </a:buClr>
              <a:buChar char="•"/>
              <a:defRPr sz="2200"/>
            </a:pPr>
            <a:endParaRPr/>
          </a:p>
          <a:p>
            <a:pPr>
              <a:lnSpc>
                <a:spcPct val="90000"/>
              </a:lnSpc>
              <a:spcBef>
                <a:spcPts val="500"/>
              </a:spcBef>
              <a:buClr>
                <a:srgbClr val="101141"/>
              </a:buClr>
              <a:buChar char="•"/>
              <a:defRPr sz="2200"/>
            </a:pPr>
            <a:r>
              <a:t>Speed to market is an incredible competitive advantage esp. for Software.</a:t>
            </a:r>
          </a:p>
          <a:p>
            <a:pPr>
              <a:lnSpc>
                <a:spcPct val="90000"/>
              </a:lnSpc>
              <a:buClr>
                <a:srgbClr val="101141"/>
              </a:buClr>
              <a:buChar char="•"/>
              <a:defRPr sz="2200"/>
            </a:pPr>
            <a:endParaRPr/>
          </a:p>
          <a:p>
            <a:pPr>
              <a:lnSpc>
                <a:spcPct val="90000"/>
              </a:lnSpc>
              <a:spcBef>
                <a:spcPts val="500"/>
              </a:spcBef>
              <a:buClr>
                <a:srgbClr val="101141"/>
              </a:buClr>
              <a:buChar char="•"/>
              <a:defRPr sz="2200"/>
            </a:pPr>
            <a:r>
              <a:t>What slows them down?</a:t>
            </a:r>
          </a:p>
          <a:p>
            <a:pPr marL="742950" lvl="1" indent="-285750">
              <a:lnSpc>
                <a:spcPct val="90000"/>
              </a:lnSpc>
              <a:spcBef>
                <a:spcPts val="0"/>
              </a:spcBef>
              <a:defRPr sz="1500"/>
            </a:pPr>
            <a:r>
              <a:t>Thinking too far in advance about future requirements</a:t>
            </a:r>
          </a:p>
          <a:p>
            <a:pPr marL="742950" lvl="1" indent="-285750">
              <a:lnSpc>
                <a:spcPct val="90000"/>
              </a:lnSpc>
              <a:spcBef>
                <a:spcPts val="0"/>
              </a:spcBef>
              <a:defRPr sz="1500"/>
            </a:pPr>
            <a:r>
              <a:t>Blockers that aren’t responded to with urgency</a:t>
            </a:r>
          </a:p>
          <a:p>
            <a:pPr marL="742950" lvl="1" indent="-285750">
              <a:lnSpc>
                <a:spcPct val="90000"/>
              </a:lnSpc>
              <a:spcBef>
                <a:spcPts val="0"/>
              </a:spcBef>
              <a:defRPr sz="1500"/>
            </a:pPr>
            <a:r>
              <a:t>Over-engineering solutions and business requirements</a:t>
            </a:r>
          </a:p>
        </p:txBody>
      </p:sp>
      <p:sp>
        <p:nvSpPr>
          <p:cNvPr id="711" name="5. Deliver Fast"/>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5. Deliver Fast</a:t>
            </a:r>
          </a:p>
        </p:txBody>
      </p:sp>
      <p:sp>
        <p:nvSpPr>
          <p:cNvPr id="71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1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1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dirty="0"/>
          </a:p>
        </p:txBody>
      </p:sp>
      <p:sp>
        <p:nvSpPr>
          <p:cNvPr id="359" name="Scrum Model"/>
          <p:cNvSpPr txBox="1">
            <a:spLocks noGrp="1"/>
          </p:cNvSpPr>
          <p:nvPr>
            <p:ph type="title" idx="4294967295"/>
          </p:nvPr>
        </p:nvSpPr>
        <p:spPr>
          <a:xfrm>
            <a:off x="457200" y="92074"/>
            <a:ext cx="8229600" cy="1132329"/>
          </a:xfrm>
          <a:prstGeom prst="rect">
            <a:avLst/>
          </a:prstGeom>
        </p:spPr>
        <p:txBody>
          <a:bodyPr>
            <a:noAutofit/>
          </a:bodyPr>
          <a:lstStyle/>
          <a:p>
            <a:r>
              <a:rPr sz="3600"/>
              <a:t>Scrum Model</a:t>
            </a:r>
            <a:r>
              <a:rPr lang="en-US" sz="3600"/>
              <a:t>:</a:t>
            </a:r>
            <a:br>
              <a:rPr lang="en-US" sz="3600"/>
            </a:br>
            <a:r>
              <a:rPr lang="en-US" sz="2400"/>
              <a:t>Flow, Artifacts, Roles and Responsibilities</a:t>
            </a:r>
            <a:endParaRPr sz="2400"/>
          </a:p>
        </p:txBody>
      </p:sp>
      <p:grpSp>
        <p:nvGrpSpPr>
          <p:cNvPr id="362" name="ScrumModel521084_1_En_5_Fig1_HTML.jpeg"/>
          <p:cNvGrpSpPr/>
          <p:nvPr/>
        </p:nvGrpSpPr>
        <p:grpSpPr>
          <a:xfrm>
            <a:off x="1635071" y="2076447"/>
            <a:ext cx="7324887" cy="4233256"/>
            <a:chOff x="0" y="0"/>
            <a:chExt cx="8775700" cy="4475248"/>
          </a:xfrm>
        </p:grpSpPr>
        <p:pic>
          <p:nvPicPr>
            <p:cNvPr id="361" name="ScrumModel521084_1_En_5_Fig1_HTML.jpeg" descr="ScrumModel521084_1_En_5_Fig1_HTML.jpeg"/>
            <p:cNvPicPr>
              <a:picLocks noChangeAspect="1"/>
            </p:cNvPicPr>
            <p:nvPr/>
          </p:nvPicPr>
          <p:blipFill>
            <a:blip r:embed="rId2"/>
            <a:stretch>
              <a:fillRect/>
            </a:stretch>
          </p:blipFill>
          <p:spPr>
            <a:xfrm>
              <a:off x="203200" y="203200"/>
              <a:ext cx="8369300" cy="4030749"/>
            </a:xfrm>
            <a:prstGeom prst="rect">
              <a:avLst/>
            </a:prstGeom>
            <a:ln>
              <a:noFill/>
            </a:ln>
            <a:effectLst/>
          </p:spPr>
        </p:pic>
        <p:pic>
          <p:nvPicPr>
            <p:cNvPr id="360" name="ScrumModel521084_1_En_5_Fig1_HTML.jpeg" descr="ScrumModel521084_1_En_5_Fig1_HTML.jpeg"/>
            <p:cNvPicPr>
              <a:picLocks/>
            </p:cNvPicPr>
            <p:nvPr/>
          </p:nvPicPr>
          <p:blipFill>
            <a:blip r:embed="rId3"/>
            <a:stretch>
              <a:fillRect/>
            </a:stretch>
          </p:blipFill>
          <p:spPr>
            <a:xfrm>
              <a:off x="0" y="0"/>
              <a:ext cx="8775700" cy="4475249"/>
            </a:xfrm>
            <a:prstGeom prst="rect">
              <a:avLst/>
            </a:prstGeom>
            <a:effectLst/>
          </p:spPr>
        </p:pic>
      </p:grpSp>
      <p:sp>
        <p:nvSpPr>
          <p:cNvPr id="363" name="Source: Hands-On Guide to AgileOps: A Guide to Implementing Agile, DevOps, and SRE for Cloud Operations By Navin Sabharwal, Raminder Rathore, Udita Agrawal"/>
          <p:cNvSpPr txBox="1"/>
          <p:nvPr/>
        </p:nvSpPr>
        <p:spPr>
          <a:xfrm>
            <a:off x="958145" y="6316876"/>
            <a:ext cx="7035608" cy="165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00"/>
            </a:pPr>
            <a:r>
              <a:rPr dirty="0"/>
              <a:t>Source: </a:t>
            </a:r>
            <a:r>
              <a:rPr dirty="0">
                <a:hlinkClick r:id="rId4"/>
              </a:rPr>
              <a:t>Hands-On Guide to AgileOps: A Guide to Implementing Agile, DevOps, and SRE for Cloud Operations</a:t>
            </a:r>
            <a:r>
              <a:rPr dirty="0"/>
              <a:t> By </a:t>
            </a:r>
            <a:r>
              <a:rPr dirty="0">
                <a:hlinkClick r:id="rId5"/>
              </a:rPr>
              <a:t>Navin Sabharwal</a:t>
            </a:r>
            <a:r>
              <a:rPr dirty="0"/>
              <a:t>, </a:t>
            </a:r>
            <a:r>
              <a:rPr dirty="0">
                <a:hlinkClick r:id="rId6"/>
              </a:rPr>
              <a:t>Raminder Rathore</a:t>
            </a:r>
            <a:r>
              <a:rPr dirty="0"/>
              <a:t>, </a:t>
            </a:r>
            <a:r>
              <a:rPr dirty="0">
                <a:hlinkClick r:id="rId7"/>
              </a:rPr>
              <a:t>Udita Agrawal</a:t>
            </a:r>
          </a:p>
        </p:txBody>
      </p:sp>
      <p:graphicFrame>
        <p:nvGraphicFramePr>
          <p:cNvPr id="364" name="Product Backlog User Stories"/>
          <p:cNvGraphicFramePr/>
          <p:nvPr>
            <p:extLst>
              <p:ext uri="{D42A27DB-BD31-4B8C-83A1-F6EECF244321}">
                <p14:modId xmlns:p14="http://schemas.microsoft.com/office/powerpoint/2010/main" val="1869715933"/>
              </p:ext>
            </p:extLst>
          </p:nvPr>
        </p:nvGraphicFramePr>
        <p:xfrm>
          <a:off x="184042" y="1552886"/>
          <a:ext cx="1231899" cy="1198865"/>
        </p:xfrm>
        <a:graphic>
          <a:graphicData uri="http://schemas.openxmlformats.org/drawingml/2006/table">
            <a:tbl>
              <a:tblPr bandRow="1">
                <a:tableStyleId>{4C3C2611-4C71-4FC5-86AE-919BDF0F9419}</a:tableStyleId>
              </a:tblPr>
              <a:tblGrid>
                <a:gridCol w="463184">
                  <a:extLst>
                    <a:ext uri="{9D8B030D-6E8A-4147-A177-3AD203B41FA5}">
                      <a16:colId xmlns:a16="http://schemas.microsoft.com/office/drawing/2014/main" val="20000"/>
                    </a:ext>
                  </a:extLst>
                </a:gridCol>
                <a:gridCol w="425815">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tblGrid>
              <a:tr h="284465">
                <a:tc gridSpan="3">
                  <a:txBody>
                    <a:bodyPr/>
                    <a:lstStyle/>
                    <a:p>
                      <a:pPr algn="ctr">
                        <a:defRPr sz="1800"/>
                      </a:pPr>
                      <a:r>
                        <a:rPr sz="900" b="1" dirty="0">
                          <a:sym typeface="Arial"/>
                        </a:rPr>
                        <a:t>Product Backlog </a:t>
                      </a:r>
                      <a:endParaRPr lang="en-US" sz="900" b="1" dirty="0">
                        <a:sym typeface="Arial"/>
                      </a:endParaRPr>
                    </a:p>
                    <a:p>
                      <a:pPr algn="ctr">
                        <a:defRPr sz="1800"/>
                      </a:pPr>
                      <a:r>
                        <a:rPr sz="900" b="1" dirty="0">
                          <a:sym typeface="Arial"/>
                        </a:rPr>
                        <a:t>User Stories</a:t>
                      </a:r>
                    </a:p>
                  </a:txBody>
                  <a:tcPr marL="0" marR="0" marT="0" marB="0" horzOverflow="overflow">
                    <a:lnL/>
                    <a:lnR/>
                    <a:lnT/>
                    <a:solidFill>
                      <a:srgbClr val="000000">
                        <a:alpha val="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6726">
                <a:tc>
                  <a:txBody>
                    <a:bodyPr/>
                    <a:lstStyle/>
                    <a:p>
                      <a:pPr algn="l" defTabSz="457200">
                        <a:defRPr sz="1800"/>
                      </a:pPr>
                      <a:r>
                        <a:rPr sz="1200" dirty="0">
                          <a:sym typeface="Arial"/>
                        </a:rPr>
                        <a:t>Sprint</a:t>
                      </a:r>
                    </a:p>
                  </a:txBody>
                  <a:tcPr marL="0" marR="0" marT="0" marB="0" horzOverflow="overflow">
                    <a:solidFill>
                      <a:srgbClr val="CFD7E7"/>
                    </a:solidFill>
                  </a:tcPr>
                </a:tc>
                <a:tc>
                  <a:txBody>
                    <a:bodyPr/>
                    <a:lstStyle/>
                    <a:p>
                      <a:pPr algn="l" defTabSz="457200">
                        <a:defRPr sz="1800"/>
                      </a:pPr>
                      <a:r>
                        <a:rPr sz="1200" dirty="0">
                          <a:sym typeface="Arial"/>
                        </a:rPr>
                        <a:t>Start</a:t>
                      </a:r>
                    </a:p>
                  </a:txBody>
                  <a:tcPr marL="0" marR="0" marT="0" marB="0" horzOverflow="overflow">
                    <a:solidFill>
                      <a:srgbClr val="CFD7E7"/>
                    </a:solidFill>
                  </a:tcPr>
                </a:tc>
                <a:tc>
                  <a:txBody>
                    <a:bodyPr/>
                    <a:lstStyle/>
                    <a:p>
                      <a:pPr algn="l" defTabSz="457200">
                        <a:defRPr sz="1800"/>
                      </a:pPr>
                      <a:r>
                        <a:rPr sz="1200" dirty="0">
                          <a:sym typeface="Arial"/>
                        </a:rPr>
                        <a:t>End</a:t>
                      </a:r>
                    </a:p>
                  </a:txBody>
                  <a:tcPr marL="0" marR="0" marT="0" marB="0" horzOverflow="overflow">
                    <a:solidFill>
                      <a:srgbClr val="CFD7E7"/>
                    </a:solidFill>
                  </a:tcPr>
                </a:tc>
                <a:extLst>
                  <a:ext uri="{0D108BD9-81ED-4DB2-BD59-A6C34878D82A}">
                    <a16:rowId xmlns:a16="http://schemas.microsoft.com/office/drawing/2014/main" val="10001"/>
                  </a:ext>
                </a:extLst>
              </a:tr>
              <a:tr h="158435">
                <a:tc>
                  <a:txBody>
                    <a:bodyPr/>
                    <a:lstStyle/>
                    <a:p>
                      <a:pPr defTabSz="457200">
                        <a:defRPr sz="1800"/>
                      </a:pPr>
                      <a:r>
                        <a:rPr sz="1200" dirty="0">
                          <a:sym typeface="Arial"/>
                        </a:rPr>
                        <a:t>1</a:t>
                      </a:r>
                    </a:p>
                  </a:txBody>
                  <a:tcPr marL="0" marR="0" marT="0" marB="0" horzOverflow="overflow">
                    <a:solidFill>
                      <a:srgbClr val="E8ECF4"/>
                    </a:solidFill>
                  </a:tcPr>
                </a:tc>
                <a:tc>
                  <a:txBody>
                    <a:bodyPr/>
                    <a:lstStyle/>
                    <a:p>
                      <a:pPr defTabSz="457200">
                        <a:defRPr sz="1800"/>
                      </a:pPr>
                      <a:r>
                        <a:rPr sz="1200" dirty="0">
                          <a:sym typeface="Arial"/>
                        </a:rPr>
                        <a:t>20</a:t>
                      </a:r>
                    </a:p>
                  </a:txBody>
                  <a:tcPr marL="0" marR="0" marT="0" marB="0" horzOverflow="overflow">
                    <a:solidFill>
                      <a:srgbClr val="E8ECF4"/>
                    </a:solidFill>
                  </a:tcPr>
                </a:tc>
                <a:tc>
                  <a:txBody>
                    <a:bodyPr/>
                    <a:lstStyle/>
                    <a:p>
                      <a:pPr defTabSz="457200">
                        <a:defRPr sz="1800"/>
                      </a:pPr>
                      <a:r>
                        <a:rPr sz="1200" dirty="0">
                          <a:sym typeface="Arial"/>
                        </a:rPr>
                        <a:t>15</a:t>
                      </a:r>
                    </a:p>
                  </a:txBody>
                  <a:tcPr marL="0" marR="0" marT="0" marB="0" horzOverflow="overflow">
                    <a:solidFill>
                      <a:srgbClr val="E8ECF4"/>
                    </a:solidFill>
                  </a:tcPr>
                </a:tc>
                <a:extLst>
                  <a:ext uri="{0D108BD9-81ED-4DB2-BD59-A6C34878D82A}">
                    <a16:rowId xmlns:a16="http://schemas.microsoft.com/office/drawing/2014/main" val="10002"/>
                  </a:ext>
                </a:extLst>
              </a:tr>
              <a:tr h="169671">
                <a:tc>
                  <a:txBody>
                    <a:bodyPr/>
                    <a:lstStyle/>
                    <a:p>
                      <a:pPr defTabSz="457200">
                        <a:defRPr sz="1800"/>
                      </a:pPr>
                      <a:r>
                        <a:rPr sz="1200" dirty="0">
                          <a:sym typeface="Arial"/>
                        </a:rPr>
                        <a:t>2</a:t>
                      </a:r>
                    </a:p>
                  </a:txBody>
                  <a:tcPr marL="0" marR="0" marT="0" marB="0" horzOverflow="overflow">
                    <a:solidFill>
                      <a:srgbClr val="CFD7E7"/>
                    </a:solidFill>
                  </a:tcPr>
                </a:tc>
                <a:tc>
                  <a:txBody>
                    <a:bodyPr/>
                    <a:lstStyle/>
                    <a:p>
                      <a:pPr defTabSz="457200">
                        <a:defRPr sz="1800"/>
                      </a:pPr>
                      <a:r>
                        <a:rPr sz="1200" dirty="0">
                          <a:sym typeface="Arial"/>
                        </a:rPr>
                        <a:t>15</a:t>
                      </a:r>
                    </a:p>
                  </a:txBody>
                  <a:tcPr marL="0" marR="0" marT="0" marB="0" horzOverflow="overflow">
                    <a:solidFill>
                      <a:srgbClr val="CFD7E7"/>
                    </a:solidFill>
                  </a:tcPr>
                </a:tc>
                <a:tc>
                  <a:txBody>
                    <a:bodyPr/>
                    <a:lstStyle/>
                    <a:p>
                      <a:pPr defTabSz="457200">
                        <a:defRPr sz="1800"/>
                      </a:pPr>
                      <a:r>
                        <a:rPr sz="1200" dirty="0">
                          <a:sym typeface="Arial"/>
                        </a:rPr>
                        <a:t>11</a:t>
                      </a:r>
                    </a:p>
                  </a:txBody>
                  <a:tcPr marL="0" marR="0" marT="0" marB="0" horzOverflow="overflow">
                    <a:solidFill>
                      <a:srgbClr val="CFD7E7"/>
                    </a:solidFill>
                  </a:tcPr>
                </a:tc>
                <a:extLst>
                  <a:ext uri="{0D108BD9-81ED-4DB2-BD59-A6C34878D82A}">
                    <a16:rowId xmlns:a16="http://schemas.microsoft.com/office/drawing/2014/main" val="10003"/>
                  </a:ext>
                </a:extLst>
              </a:tr>
              <a:tr h="169671">
                <a:tc>
                  <a:txBody>
                    <a:bodyPr/>
                    <a:lstStyle/>
                    <a:p>
                      <a:pPr defTabSz="457200">
                        <a:defRPr sz="1800"/>
                      </a:pPr>
                      <a:r>
                        <a:rPr sz="1200" dirty="0">
                          <a:sym typeface="Arial"/>
                        </a:rPr>
                        <a:t>3</a:t>
                      </a:r>
                    </a:p>
                  </a:txBody>
                  <a:tcPr marL="0" marR="0" marT="0" marB="0" horzOverflow="overflow">
                    <a:solidFill>
                      <a:srgbClr val="E8ECF4"/>
                    </a:solidFill>
                  </a:tcPr>
                </a:tc>
                <a:tc>
                  <a:txBody>
                    <a:bodyPr/>
                    <a:lstStyle/>
                    <a:p>
                      <a:pPr defTabSz="457200">
                        <a:defRPr sz="1800"/>
                      </a:pPr>
                      <a:r>
                        <a:rPr sz="1200" dirty="0">
                          <a:sym typeface="Arial"/>
                        </a:rPr>
                        <a:t>11</a:t>
                      </a:r>
                    </a:p>
                  </a:txBody>
                  <a:tcPr marL="0" marR="0" marT="0" marB="0" horzOverflow="overflow">
                    <a:solidFill>
                      <a:srgbClr val="E8ECF4"/>
                    </a:solidFill>
                  </a:tcPr>
                </a:tc>
                <a:tc>
                  <a:txBody>
                    <a:bodyPr/>
                    <a:lstStyle/>
                    <a:p>
                      <a:pPr defTabSz="457200">
                        <a:defRPr sz="1800"/>
                      </a:pPr>
                      <a:r>
                        <a:rPr sz="1200" dirty="0">
                          <a:sym typeface="Arial"/>
                        </a:rPr>
                        <a:t>5</a:t>
                      </a:r>
                    </a:p>
                  </a:txBody>
                  <a:tcPr marL="0" marR="0" marT="0" marB="0" horzOverflow="overflow">
                    <a:solidFill>
                      <a:srgbClr val="E8ECF4"/>
                    </a:solidFill>
                  </a:tcPr>
                </a:tc>
                <a:extLst>
                  <a:ext uri="{0D108BD9-81ED-4DB2-BD59-A6C34878D82A}">
                    <a16:rowId xmlns:a16="http://schemas.microsoft.com/office/drawing/2014/main" val="10004"/>
                  </a:ext>
                </a:extLst>
              </a:tr>
              <a:tr h="169671">
                <a:tc>
                  <a:txBody>
                    <a:bodyPr/>
                    <a:lstStyle/>
                    <a:p>
                      <a:pPr defTabSz="457200">
                        <a:defRPr sz="1800"/>
                      </a:pPr>
                      <a:r>
                        <a:rPr sz="1200" dirty="0">
                          <a:sym typeface="Arial"/>
                        </a:rPr>
                        <a:t>4</a:t>
                      </a:r>
                    </a:p>
                  </a:txBody>
                  <a:tcPr marL="0" marR="0" marT="0" marB="0" horzOverflow="overflow">
                    <a:solidFill>
                      <a:srgbClr val="CFD7E7"/>
                    </a:solidFill>
                  </a:tcPr>
                </a:tc>
                <a:tc>
                  <a:txBody>
                    <a:bodyPr/>
                    <a:lstStyle/>
                    <a:p>
                      <a:pPr defTabSz="457200">
                        <a:defRPr sz="1800"/>
                      </a:pPr>
                      <a:r>
                        <a:rPr sz="1200" dirty="0">
                          <a:sym typeface="Arial"/>
                        </a:rPr>
                        <a:t>7</a:t>
                      </a:r>
                    </a:p>
                  </a:txBody>
                  <a:tcPr marL="0" marR="0" marT="0" marB="0" horzOverflow="overflow">
                    <a:solidFill>
                      <a:srgbClr val="CFD7E7"/>
                    </a:solidFill>
                  </a:tcPr>
                </a:tc>
                <a:tc>
                  <a:txBody>
                    <a:bodyPr/>
                    <a:lstStyle/>
                    <a:p>
                      <a:pPr algn="l" defTabSz="457200">
                        <a:defRPr>
                          <a:sym typeface="Arial"/>
                        </a:defRPr>
                      </a:pPr>
                      <a:endParaRPr dirty="0"/>
                    </a:p>
                  </a:txBody>
                  <a:tcPr marL="0" marR="0" marT="0" marB="0" horzOverflow="overflow">
                    <a:solidFill>
                      <a:srgbClr val="CFD7E7"/>
                    </a:solidFill>
                  </a:tcPr>
                </a:tc>
                <a:extLst>
                  <a:ext uri="{0D108BD9-81ED-4DB2-BD59-A6C34878D82A}">
                    <a16:rowId xmlns:a16="http://schemas.microsoft.com/office/drawing/2014/main" val="10005"/>
                  </a:ext>
                </a:extLst>
              </a:tr>
            </a:tbl>
          </a:graphicData>
        </a:graphic>
      </p:graphicFrame>
      <p:sp>
        <p:nvSpPr>
          <p:cNvPr id="36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36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Communicating proactively and effectively…"/>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Communicating proactively and effectively</a:t>
            </a:r>
          </a:p>
          <a:p>
            <a:pPr>
              <a:buClr>
                <a:srgbClr val="101141"/>
              </a:buClr>
              <a:buChar char="•"/>
              <a:defRPr sz="2400"/>
            </a:pPr>
            <a:endParaRPr/>
          </a:p>
          <a:p>
            <a:pPr>
              <a:spcBef>
                <a:spcPts val="500"/>
              </a:spcBef>
              <a:buClr>
                <a:srgbClr val="101141"/>
              </a:buClr>
              <a:buChar char="•"/>
              <a:defRPr sz="2400"/>
            </a:pPr>
            <a:r>
              <a:t>Encouraging healthy conflict</a:t>
            </a:r>
          </a:p>
          <a:p>
            <a:pPr>
              <a:buClr>
                <a:srgbClr val="101141"/>
              </a:buClr>
              <a:buChar char="•"/>
              <a:defRPr sz="2400"/>
            </a:pPr>
            <a:endParaRPr/>
          </a:p>
          <a:p>
            <a:pPr>
              <a:spcBef>
                <a:spcPts val="500"/>
              </a:spcBef>
              <a:buClr>
                <a:srgbClr val="101141"/>
              </a:buClr>
              <a:buChar char="•"/>
              <a:defRPr sz="2400"/>
            </a:pPr>
            <a:r>
              <a:t>Surfacing any work-related issues as a team (Blameless postmortem)</a:t>
            </a:r>
          </a:p>
          <a:p>
            <a:pPr>
              <a:buClr>
                <a:srgbClr val="101141"/>
              </a:buClr>
              <a:buChar char="•"/>
              <a:defRPr sz="2400"/>
            </a:pPr>
            <a:endParaRPr/>
          </a:p>
          <a:p>
            <a:pPr>
              <a:spcBef>
                <a:spcPts val="500"/>
              </a:spcBef>
              <a:buClr>
                <a:srgbClr val="101141"/>
              </a:buClr>
              <a:buChar char="•"/>
              <a:defRPr sz="2400"/>
            </a:pPr>
            <a:r>
              <a:t>Empowering each other to do their best work.</a:t>
            </a:r>
          </a:p>
        </p:txBody>
      </p:sp>
      <p:sp>
        <p:nvSpPr>
          <p:cNvPr id="717" name="6. Respect People"/>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6. Respect People</a:t>
            </a:r>
          </a:p>
        </p:txBody>
      </p:sp>
      <p:sp>
        <p:nvSpPr>
          <p:cNvPr id="718"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1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2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Value Stream mapping…"/>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t>Value Stream mapping</a:t>
            </a:r>
          </a:p>
          <a:p>
            <a:pPr>
              <a:buClr>
                <a:srgbClr val="101141"/>
              </a:buClr>
              <a:buChar char="•"/>
              <a:defRPr sz="2400"/>
            </a:pPr>
            <a:endParaRPr/>
          </a:p>
          <a:p>
            <a:pPr>
              <a:spcBef>
                <a:spcPts val="500"/>
              </a:spcBef>
              <a:buClr>
                <a:srgbClr val="101141"/>
              </a:buClr>
              <a:buChar char="•"/>
              <a:defRPr sz="2400"/>
            </a:pPr>
            <a:r>
              <a:t>System thinking</a:t>
            </a:r>
          </a:p>
          <a:p>
            <a:pPr>
              <a:buClr>
                <a:srgbClr val="101141"/>
              </a:buClr>
              <a:buChar char="•"/>
              <a:defRPr sz="2400"/>
            </a:pPr>
            <a:endParaRPr/>
          </a:p>
          <a:p>
            <a:pPr>
              <a:spcBef>
                <a:spcPts val="500"/>
              </a:spcBef>
              <a:buClr>
                <a:srgbClr val="101141"/>
              </a:buClr>
              <a:buChar char="•"/>
              <a:defRPr sz="2400"/>
            </a:pPr>
            <a:r>
              <a:t>Operating with a better understanding of capacity and the downstream impact of work.</a:t>
            </a:r>
          </a:p>
        </p:txBody>
      </p:sp>
      <p:sp>
        <p:nvSpPr>
          <p:cNvPr id="723" name="7.Optimize the Whole"/>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7.Optimize the Whole</a:t>
            </a:r>
          </a:p>
        </p:txBody>
      </p:sp>
      <p:sp>
        <p:nvSpPr>
          <p:cNvPr id="724"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2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2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mall deliverables…"/>
          <p:cNvSpPr txBox="1">
            <a:spLocks noGrp="1"/>
          </p:cNvSpPr>
          <p:nvPr>
            <p:ph type="body" idx="4294967295"/>
          </p:nvPr>
        </p:nvSpPr>
        <p:spPr>
          <a:xfrm>
            <a:off x="304800" y="1493837"/>
            <a:ext cx="8229600" cy="4525963"/>
          </a:xfrm>
          <a:prstGeom prst="rect">
            <a:avLst/>
          </a:prstGeom>
        </p:spPr>
        <p:txBody>
          <a:bodyPr>
            <a:normAutofit lnSpcReduction="10000"/>
          </a:bodyPr>
          <a:lstStyle/>
          <a:p>
            <a:pPr marL="336042" indent="-336042" defTabSz="896111">
              <a:spcBef>
                <a:spcPts val="500"/>
              </a:spcBef>
              <a:buClr>
                <a:srgbClr val="101141"/>
              </a:buClr>
              <a:buChar char="•"/>
              <a:defRPr sz="2352"/>
            </a:pPr>
            <a:r>
              <a:t>Small deliverables </a:t>
            </a:r>
          </a:p>
          <a:p>
            <a:pPr marL="336042" indent="-336042" defTabSz="896111">
              <a:buClr>
                <a:srgbClr val="101141"/>
              </a:buClr>
              <a:buChar char="•"/>
              <a:defRPr sz="2352"/>
            </a:pPr>
            <a:endParaRPr/>
          </a:p>
          <a:p>
            <a:pPr marL="336042" indent="-336042" defTabSz="896111">
              <a:spcBef>
                <a:spcPts val="500"/>
              </a:spcBef>
              <a:buClr>
                <a:srgbClr val="101141"/>
              </a:buClr>
              <a:buChar char="•"/>
              <a:defRPr sz="2352"/>
            </a:pPr>
            <a:r>
              <a:t>Limiting work in progress</a:t>
            </a:r>
          </a:p>
          <a:p>
            <a:pPr marL="336042" indent="-336042" defTabSz="896111">
              <a:buClr>
                <a:srgbClr val="101141"/>
              </a:buClr>
              <a:buChar char="•"/>
              <a:defRPr sz="2352"/>
            </a:pPr>
            <a:endParaRPr/>
          </a:p>
          <a:p>
            <a:pPr marL="336042" indent="-336042" defTabSz="896111">
              <a:spcBef>
                <a:spcPts val="500"/>
              </a:spcBef>
              <a:buClr>
                <a:srgbClr val="101141"/>
              </a:buClr>
              <a:buChar char="•"/>
              <a:defRPr sz="2352"/>
            </a:pPr>
            <a:r>
              <a:t>Information radiators and visibility into flow,</a:t>
            </a:r>
          </a:p>
          <a:p>
            <a:pPr marL="336042" indent="-336042" defTabSz="896111">
              <a:buClr>
                <a:srgbClr val="101141"/>
              </a:buClr>
              <a:buChar char="•"/>
              <a:defRPr sz="2352"/>
            </a:pPr>
            <a:endParaRPr/>
          </a:p>
          <a:p>
            <a:pPr marL="336042" indent="-336042" defTabSz="896111">
              <a:spcBef>
                <a:spcPts val="500"/>
              </a:spcBef>
              <a:buClr>
                <a:srgbClr val="101141"/>
              </a:buClr>
              <a:buChar char="•"/>
              <a:defRPr sz="2352"/>
            </a:pPr>
            <a:r>
              <a:t>Gathering, broadcasting and implementing customer feedback</a:t>
            </a:r>
          </a:p>
          <a:p>
            <a:pPr marL="336042" indent="-336042" defTabSz="896111">
              <a:buClr>
                <a:srgbClr val="101141"/>
              </a:buClr>
              <a:buChar char="•"/>
              <a:defRPr sz="2352"/>
            </a:pPr>
            <a:endParaRPr/>
          </a:p>
          <a:p>
            <a:pPr marL="336042" indent="-336042" defTabSz="896111">
              <a:spcBef>
                <a:spcPts val="500"/>
              </a:spcBef>
              <a:buClr>
                <a:srgbClr val="101141"/>
              </a:buClr>
              <a:buChar char="•"/>
              <a:defRPr sz="2352"/>
            </a:pPr>
            <a:r>
              <a:t>Empowered development teams who are free to experiment and improve. </a:t>
            </a:r>
          </a:p>
        </p:txBody>
      </p:sp>
      <p:sp>
        <p:nvSpPr>
          <p:cNvPr id="729" name="Lean Principles  that are Proven to Work"/>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Lean Principles  that are Proven to Work </a:t>
            </a:r>
          </a:p>
        </p:txBody>
      </p:sp>
      <p:sp>
        <p:nvSpPr>
          <p:cNvPr id="73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3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3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Kanban"/>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t>Kanban</a:t>
            </a:r>
          </a:p>
        </p:txBody>
      </p:sp>
      <p:sp>
        <p:nvSpPr>
          <p:cNvPr id="735"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3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3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53</a:t>
            </a:fld>
            <a:endParaRPr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Taiichi Ohno, who was an industrial engineer at Toyota, developed the Kanban methodology in 2004 to improve efficiency at the manufacturing plant.…"/>
          <p:cNvSpPr txBox="1">
            <a:spLocks noGrp="1"/>
          </p:cNvSpPr>
          <p:nvPr>
            <p:ph type="body" idx="4294967295"/>
          </p:nvPr>
        </p:nvSpPr>
        <p:spPr>
          <a:xfrm>
            <a:off x="304800" y="1493837"/>
            <a:ext cx="8229600" cy="4983164"/>
          </a:xfrm>
          <a:prstGeom prst="rect">
            <a:avLst/>
          </a:prstGeom>
        </p:spPr>
        <p:txBody>
          <a:bodyPr/>
          <a:lstStyle/>
          <a:p>
            <a:pPr>
              <a:spcBef>
                <a:spcPts val="400"/>
              </a:spcBef>
              <a:buClr>
                <a:srgbClr val="101141"/>
              </a:buClr>
              <a:buChar char="•"/>
              <a:defRPr sz="2000"/>
            </a:pPr>
            <a:r>
              <a:t>Taiichi Ohno, who was an industrial engineer at Toyota, developed the Kanban methodology in 2004 to improve efficiency at the manufacturing plant.</a:t>
            </a:r>
          </a:p>
          <a:p>
            <a:pPr>
              <a:buClr>
                <a:srgbClr val="101141"/>
              </a:buClr>
              <a:buChar char="•"/>
              <a:defRPr sz="2000"/>
            </a:pPr>
            <a:endParaRPr/>
          </a:p>
          <a:p>
            <a:pPr>
              <a:spcBef>
                <a:spcPts val="400"/>
              </a:spcBef>
              <a:buClr>
                <a:srgbClr val="101141"/>
              </a:buClr>
              <a:buChar char="•"/>
              <a:defRPr sz="2000"/>
            </a:pPr>
            <a:r>
              <a:t>The Kanban method is an approach to continuously improving service delivery that emphasizes the smooth, fast flow of work.</a:t>
            </a:r>
          </a:p>
          <a:p>
            <a:pPr>
              <a:buClr>
                <a:srgbClr val="101141"/>
              </a:buClr>
              <a:buChar char="•"/>
              <a:defRPr sz="2000"/>
            </a:pPr>
            <a:endParaRPr/>
          </a:p>
          <a:p>
            <a:pPr>
              <a:spcBef>
                <a:spcPts val="400"/>
              </a:spcBef>
              <a:buClr>
                <a:srgbClr val="101141"/>
              </a:buClr>
              <a:buChar char="•"/>
              <a:defRPr sz="2000"/>
            </a:pPr>
            <a:r>
              <a:t>Kanban is not an Agile software development method (or process) or a software engineering methodology</a:t>
            </a:r>
          </a:p>
          <a:p>
            <a:pPr>
              <a:spcBef>
                <a:spcPts val="400"/>
              </a:spcBef>
              <a:buClr>
                <a:srgbClr val="101141"/>
              </a:buClr>
              <a:buChar char="•"/>
              <a:defRPr sz="2000"/>
            </a:pPr>
            <a:r>
              <a:t>Kanban is flow based methodology and  a pull system.</a:t>
            </a:r>
          </a:p>
          <a:p>
            <a:pPr>
              <a:buClr>
                <a:srgbClr val="101141"/>
              </a:buClr>
              <a:buChar char="•"/>
              <a:defRPr sz="2000"/>
            </a:pPr>
            <a:endParaRPr/>
          </a:p>
          <a:p>
            <a:pPr>
              <a:spcBef>
                <a:spcPts val="400"/>
              </a:spcBef>
              <a:buClr>
                <a:srgbClr val="101141"/>
              </a:buClr>
              <a:buChar char="•"/>
              <a:defRPr sz="2000"/>
            </a:pPr>
            <a:r>
              <a:t>Kanban does not prescribe specific roles or process steps as it is built on the concept of evolutionary change. </a:t>
            </a:r>
          </a:p>
        </p:txBody>
      </p:sp>
      <p:sp>
        <p:nvSpPr>
          <p:cNvPr id="740" name="Kanban"/>
          <p:cNvSpPr txBox="1"/>
          <p:nvPr/>
        </p:nvSpPr>
        <p:spPr>
          <a:xfrm>
            <a:off x="350520" y="152399"/>
            <a:ext cx="6233160"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342900" indent="-685800">
              <a:lnSpc>
                <a:spcPts val="3600"/>
              </a:lnSpc>
              <a:defRPr sz="3600" b="1"/>
            </a:lvl1pPr>
          </a:lstStyle>
          <a:p>
            <a:r>
              <a:rPr dirty="0"/>
              <a:t>Kanban </a:t>
            </a:r>
          </a:p>
        </p:txBody>
      </p:sp>
      <p:sp>
        <p:nvSpPr>
          <p:cNvPr id="741"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4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4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54</a:t>
            </a:fld>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 name="image.png" descr="image.png"/>
          <p:cNvPicPr>
            <a:picLocks noChangeAspect="1"/>
          </p:cNvPicPr>
          <p:nvPr/>
        </p:nvPicPr>
        <p:blipFill>
          <a:blip r:embed="rId2"/>
          <a:stretch>
            <a:fillRect/>
          </a:stretch>
        </p:blipFill>
        <p:spPr>
          <a:xfrm>
            <a:off x="735012" y="381000"/>
            <a:ext cx="6154738" cy="5638800"/>
          </a:xfrm>
          <a:prstGeom prst="rect">
            <a:avLst/>
          </a:prstGeom>
          <a:ln w="12700">
            <a:miter lim="400000"/>
          </a:ln>
        </p:spPr>
      </p:pic>
      <p:sp>
        <p:nvSpPr>
          <p:cNvPr id="746"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4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4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55</a:t>
            </a:fld>
            <a:endParaRPr dirty="0"/>
          </a:p>
        </p:txBody>
      </p:sp>
      <p:pic>
        <p:nvPicPr>
          <p:cNvPr id="749" name="image.png" descr="image.png"/>
          <p:cNvPicPr>
            <a:picLocks noChangeAspect="1"/>
          </p:cNvPicPr>
          <p:nvPr/>
        </p:nvPicPr>
        <p:blipFill>
          <a:blip r:embed="rId3"/>
          <a:stretch>
            <a:fillRect/>
          </a:stretch>
        </p:blipFill>
        <p:spPr>
          <a:xfrm>
            <a:off x="5907087" y="6096000"/>
            <a:ext cx="3236913" cy="354013"/>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 name="image.png" descr="image.png"/>
          <p:cNvPicPr>
            <a:picLocks noChangeAspect="1"/>
          </p:cNvPicPr>
          <p:nvPr/>
        </p:nvPicPr>
        <p:blipFill>
          <a:blip r:embed="rId2"/>
          <a:stretch>
            <a:fillRect/>
          </a:stretch>
        </p:blipFill>
        <p:spPr>
          <a:xfrm>
            <a:off x="990600" y="171450"/>
            <a:ext cx="5486400" cy="6083300"/>
          </a:xfrm>
          <a:prstGeom prst="rect">
            <a:avLst/>
          </a:prstGeom>
          <a:ln w="12700">
            <a:miter lim="400000"/>
          </a:ln>
        </p:spPr>
      </p:pic>
      <p:sp>
        <p:nvSpPr>
          <p:cNvPr id="752"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5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5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dirty="0"/>
          </a:p>
        </p:txBody>
      </p:sp>
      <p:sp>
        <p:nvSpPr>
          <p:cNvPr id="755" name="How to use Kanban to improve your process"/>
          <p:cNvSpPr txBox="1"/>
          <p:nvPr/>
        </p:nvSpPr>
        <p:spPr>
          <a:xfrm>
            <a:off x="350519" y="171450"/>
            <a:ext cx="4480562"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How to use Kanban to improve your process</a:t>
            </a:r>
          </a:p>
        </p:txBody>
      </p:sp>
      <p:sp>
        <p:nvSpPr>
          <p:cNvPr id="756" name="Ref: Head First Agile by Jennifer Greene; Andrew Stellman,…"/>
          <p:cNvSpPr txBox="1"/>
          <p:nvPr/>
        </p:nvSpPr>
        <p:spPr>
          <a:xfrm>
            <a:off x="5946457" y="6127750"/>
            <a:ext cx="3151824"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a:pPr>
            <a:r>
              <a:rPr dirty="0"/>
              <a:t>Ref: Head First Agile by Jennifer Greene; Andrew Stellman,</a:t>
            </a:r>
          </a:p>
          <a:p>
            <a:pPr>
              <a:defRPr sz="800"/>
            </a:pPr>
            <a:r>
              <a:rPr dirty="0"/>
              <a:t>Published by O'Reilly Media, Inc., 2017</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image.jpeg" descr="image.jpeg"/>
          <p:cNvPicPr>
            <a:picLocks noChangeAspect="1"/>
          </p:cNvPicPr>
          <p:nvPr/>
        </p:nvPicPr>
        <p:blipFill>
          <a:blip r:embed="rId2"/>
          <a:stretch>
            <a:fillRect/>
          </a:stretch>
        </p:blipFill>
        <p:spPr>
          <a:xfrm>
            <a:off x="152400" y="1447800"/>
            <a:ext cx="8705850" cy="4495800"/>
          </a:xfrm>
          <a:prstGeom prst="rect">
            <a:avLst/>
          </a:prstGeom>
          <a:ln w="12700">
            <a:miter lim="400000"/>
          </a:ln>
        </p:spPr>
      </p:pic>
      <p:sp>
        <p:nvSpPr>
          <p:cNvPr id="759" name="Typical Kanban board"/>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Typical Kanban board</a:t>
            </a:r>
          </a:p>
        </p:txBody>
      </p:sp>
      <p:sp>
        <p:nvSpPr>
          <p:cNvPr id="76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6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6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57</a:t>
            </a:fld>
            <a:endParaRPr dirty="0"/>
          </a:p>
        </p:txBody>
      </p:sp>
      <p:sp>
        <p:nvSpPr>
          <p:cNvPr id="763" name="Ref: Agile Foundations - Principles, practices and frameworks, by Peter Measey…"/>
          <p:cNvSpPr txBox="1"/>
          <p:nvPr/>
        </p:nvSpPr>
        <p:spPr>
          <a:xfrm>
            <a:off x="4160519" y="6127750"/>
            <a:ext cx="4480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rPr dirty="0"/>
              <a:t>Ref: Agile Foundations - Principles, practices and frameworks, by Peter Measey</a:t>
            </a:r>
          </a:p>
          <a:p>
            <a:pPr>
              <a:defRPr sz="900"/>
            </a:pPr>
            <a:r>
              <a:rPr dirty="0"/>
              <a:t>Published by BCS Learning &amp; Development Limited, 2015</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3" name="image.jpeg" descr="image.jpeg"/>
          <p:cNvPicPr>
            <a:picLocks noChangeAspect="1"/>
          </p:cNvPicPr>
          <p:nvPr/>
        </p:nvPicPr>
        <p:blipFill>
          <a:blip r:embed="rId2"/>
          <a:stretch>
            <a:fillRect/>
          </a:stretch>
        </p:blipFill>
        <p:spPr>
          <a:xfrm>
            <a:off x="381000" y="1676400"/>
            <a:ext cx="7772400" cy="4664075"/>
          </a:xfrm>
          <a:prstGeom prst="rect">
            <a:avLst/>
          </a:prstGeom>
          <a:ln w="12700">
            <a:miter lim="400000"/>
          </a:ln>
        </p:spPr>
      </p:pic>
      <p:sp>
        <p:nvSpPr>
          <p:cNvPr id="774" name="Cumulative flow diagram (Example-2)"/>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Cumulative flow diagram (Example-2)</a:t>
            </a:r>
          </a:p>
        </p:txBody>
      </p:sp>
      <p:sp>
        <p:nvSpPr>
          <p:cNvPr id="775"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7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7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58</a:t>
            </a:fld>
            <a:endParaRPr dirty="0"/>
          </a:p>
        </p:txBody>
      </p:sp>
      <p:sp>
        <p:nvSpPr>
          <p:cNvPr id="778" name="Ref: Agile Foundations - Principles, practices and frameworks, by Peter Measey…"/>
          <p:cNvSpPr txBox="1"/>
          <p:nvPr/>
        </p:nvSpPr>
        <p:spPr>
          <a:xfrm>
            <a:off x="4465319" y="6127750"/>
            <a:ext cx="4480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900"/>
            </a:pPr>
            <a:r>
              <a:rPr dirty="0"/>
              <a:t>Ref: Agile Foundations - Principles, practices and frameworks, by Peter Measey</a:t>
            </a:r>
          </a:p>
          <a:p>
            <a:pPr>
              <a:defRPr sz="900"/>
            </a:pPr>
            <a:r>
              <a:rPr dirty="0"/>
              <a:t>Published by BCS Learning &amp; Development Limited, 2015</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Cumulative flow diagram (Example-3)"/>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t>Cumulative flow diagram (Example-3)</a:t>
            </a:r>
          </a:p>
        </p:txBody>
      </p:sp>
      <p:sp>
        <p:nvSpPr>
          <p:cNvPr id="781"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78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78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59</a:t>
            </a:fld>
            <a:endParaRPr dirty="0"/>
          </a:p>
        </p:txBody>
      </p:sp>
      <p:pic>
        <p:nvPicPr>
          <p:cNvPr id="784" name="image.png" descr="image.png"/>
          <p:cNvPicPr>
            <a:picLocks noChangeAspect="1"/>
          </p:cNvPicPr>
          <p:nvPr/>
        </p:nvPicPr>
        <p:blipFill>
          <a:blip r:embed="rId2"/>
          <a:stretch>
            <a:fillRect/>
          </a:stretch>
        </p:blipFill>
        <p:spPr>
          <a:xfrm>
            <a:off x="1066800" y="1381125"/>
            <a:ext cx="7162800" cy="507523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dirty="0"/>
          </a:p>
        </p:txBody>
      </p:sp>
      <p:sp>
        <p:nvSpPr>
          <p:cNvPr id="376" name="Q&amp;A"/>
          <p:cNvSpPr txBox="1">
            <a:spLocks noGrp="1"/>
          </p:cNvSpPr>
          <p:nvPr>
            <p:ph type="title" idx="4294967295"/>
          </p:nvPr>
        </p:nvSpPr>
        <p:spPr>
          <a:xfrm>
            <a:off x="457200" y="92074"/>
            <a:ext cx="8229600" cy="1508126"/>
          </a:xfrm>
          <a:prstGeom prst="rect">
            <a:avLst/>
          </a:prstGeom>
        </p:spPr>
        <p:txBody>
          <a:bodyPr>
            <a:noAutofit/>
          </a:bodyPr>
          <a:lstStyle/>
          <a:p>
            <a:r>
              <a:t>Q&amp;A</a:t>
            </a:r>
          </a:p>
        </p:txBody>
      </p:sp>
      <p:sp>
        <p:nvSpPr>
          <p:cNvPr id="377" name="Q1 https://forms.gle/acdHAF5B1snczGt27…"/>
          <p:cNvSpPr txBox="1">
            <a:spLocks noGrp="1"/>
          </p:cNvSpPr>
          <p:nvPr>
            <p:ph type="body" idx="4294967295"/>
          </p:nvPr>
        </p:nvSpPr>
        <p:spPr>
          <a:xfrm>
            <a:off x="248815" y="1600200"/>
            <a:ext cx="8646370" cy="5257800"/>
          </a:xfrm>
          <a:prstGeom prst="rect">
            <a:avLst/>
          </a:prstGeom>
        </p:spPr>
        <p:txBody>
          <a:bodyPr>
            <a:noAutofit/>
          </a:bodyPr>
          <a:lstStyle/>
          <a:p>
            <a:pPr marL="342899" indent="-342899">
              <a:defRPr sz="2400"/>
            </a:pPr>
            <a:endParaRPr u="sng">
              <a:solidFill>
                <a:srgbClr val="0000FF"/>
              </a:solidFill>
              <a:uFill>
                <a:solidFill>
                  <a:srgbClr val="0000FF"/>
                </a:solidFill>
              </a:uFill>
              <a:hlinkClick r:id="rId2"/>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Module-4 XP-Technical Practices"/>
          <p:cNvSpPr txBox="1">
            <a:spLocks noGrp="1"/>
          </p:cNvSpPr>
          <p:nvPr>
            <p:ph type="body" sz="half" idx="4294967295"/>
          </p:nvPr>
        </p:nvSpPr>
        <p:spPr>
          <a:xfrm>
            <a:off x="304800" y="4648200"/>
            <a:ext cx="8458200" cy="1600200"/>
          </a:xfrm>
          <a:prstGeom prst="rect">
            <a:avLst/>
          </a:prstGeom>
        </p:spPr>
        <p:txBody>
          <a:bodyPr lIns="40817" tIns="40817" rIns="40817" bIns="40817"/>
          <a:lstStyle>
            <a:lvl1pPr marL="0" indent="0">
              <a:lnSpc>
                <a:spcPts val="3700"/>
              </a:lnSpc>
              <a:spcBef>
                <a:spcPts val="0"/>
              </a:spcBef>
              <a:buSzTx/>
              <a:buNone/>
              <a:defRPr sz="3600" b="1"/>
            </a:lvl1pPr>
          </a:lstStyle>
          <a:p>
            <a:r>
              <a:t>Module-4 XP-Technical Practices</a:t>
            </a:r>
          </a:p>
        </p:txBody>
      </p:sp>
      <p:sp>
        <p:nvSpPr>
          <p:cNvPr id="787"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788"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789"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60</a:t>
            </a:fld>
            <a:endParaRPr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 name="image.png" descr="image.png"/>
          <p:cNvPicPr>
            <a:picLocks noChangeAspect="1"/>
          </p:cNvPicPr>
          <p:nvPr/>
        </p:nvPicPr>
        <p:blipFill>
          <a:blip r:embed="rId2"/>
          <a:stretch>
            <a:fillRect/>
          </a:stretch>
        </p:blipFill>
        <p:spPr>
          <a:xfrm>
            <a:off x="381000" y="1417637"/>
            <a:ext cx="8555038" cy="5211763"/>
          </a:xfrm>
          <a:prstGeom prst="rect">
            <a:avLst/>
          </a:prstGeom>
          <a:ln w="12700">
            <a:miter lim="400000"/>
          </a:ln>
        </p:spPr>
      </p:pic>
      <p:sp>
        <p:nvSpPr>
          <p:cNvPr id="792" name="XP-Technical Practices"/>
          <p:cNvSpPr txBox="1">
            <a:spLocks noGrp="1"/>
          </p:cNvSpPr>
          <p:nvPr>
            <p:ph type="body" sz="quarter" idx="4294967295"/>
          </p:nvPr>
        </p:nvSpPr>
        <p:spPr>
          <a:xfrm>
            <a:off x="304800" y="152399"/>
            <a:ext cx="6324600" cy="1143002"/>
          </a:xfrm>
          <a:prstGeom prst="rect">
            <a:avLst/>
          </a:prstGeom>
        </p:spPr>
        <p:txBody>
          <a:bodyPr lIns="40817" tIns="40817" rIns="40817" bIns="40817" anchor="ctr"/>
          <a:lstStyle>
            <a:lvl1pPr marL="304800" indent="-609600">
              <a:lnSpc>
                <a:spcPts val="3200"/>
              </a:lnSpc>
              <a:spcBef>
                <a:spcPts val="0"/>
              </a:spcBef>
              <a:buSzTx/>
              <a:buNone/>
              <a:defRPr b="1"/>
            </a:lvl1pPr>
          </a:lstStyle>
          <a:p>
            <a:r>
              <a:t>XP-Technical Practices</a:t>
            </a:r>
          </a:p>
        </p:txBody>
      </p:sp>
      <p:sp>
        <p:nvSpPr>
          <p:cNvPr id="793"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794"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795"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61</a:t>
            </a:fld>
            <a:endParaRPr dirty="0"/>
          </a:p>
        </p:txBody>
      </p:sp>
      <p:sp>
        <p:nvSpPr>
          <p:cNvPr id="796" name="TDD: Write tests before you write the code"/>
          <p:cNvSpPr txBox="1"/>
          <p:nvPr/>
        </p:nvSpPr>
        <p:spPr>
          <a:xfrm>
            <a:off x="838200" y="1447800"/>
            <a:ext cx="2057400" cy="770312"/>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lvl1pPr>
              <a:defRPr sz="1600"/>
            </a:lvl1pPr>
          </a:lstStyle>
          <a:p>
            <a:r>
              <a:rPr dirty="0"/>
              <a:t>TDD: Write tests before you write the code</a:t>
            </a:r>
          </a:p>
        </p:txBody>
      </p:sp>
      <p:sp>
        <p:nvSpPr>
          <p:cNvPr id="797" name="Find any new problem as quickly as possible.(within 10 minutes)…"/>
          <p:cNvSpPr txBox="1"/>
          <p:nvPr/>
        </p:nvSpPr>
        <p:spPr>
          <a:xfrm>
            <a:off x="5945187" y="1417637"/>
            <a:ext cx="2895601" cy="998912"/>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lvl1pPr>
              <a:defRPr sz="1600"/>
            </a:lvl1pPr>
            <a:lvl2pPr marL="742950" indent="-285750">
              <a:buSzPct val="100000"/>
              <a:buFont typeface="Arial"/>
              <a:buChar char="•"/>
              <a:defRPr sz="1600"/>
            </a:lvl2pPr>
          </a:lstStyle>
          <a:p>
            <a:r>
              <a:rPr dirty="0"/>
              <a:t>Find any new problem as quickly as possible.(within 10 minutes)</a:t>
            </a:r>
          </a:p>
          <a:p>
            <a:pPr lvl="1"/>
            <a:r>
              <a:rPr dirty="0"/>
              <a:t>Build, Deploy, Test</a:t>
            </a:r>
          </a:p>
        </p:txBody>
      </p:sp>
      <p:sp>
        <p:nvSpPr>
          <p:cNvPr id="798" name="This is a process of building, deploying and testing all the time. (Many times a day)"/>
          <p:cNvSpPr txBox="1"/>
          <p:nvPr/>
        </p:nvSpPr>
        <p:spPr>
          <a:xfrm>
            <a:off x="5715000" y="5105400"/>
            <a:ext cx="2895600" cy="770312"/>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lvl1pPr>
              <a:defRPr sz="1600"/>
            </a:lvl1pPr>
          </a:lstStyle>
          <a:p>
            <a:r>
              <a:rPr dirty="0"/>
              <a:t>This is a process of building, deploying and testing all the time. (Many times a day)</a:t>
            </a:r>
          </a:p>
        </p:txBody>
      </p:sp>
      <p:sp>
        <p:nvSpPr>
          <p:cNvPr id="799" name="Source: The Agile Sketchpad Dawn Griffiths David Griffiths"/>
          <p:cNvSpPr txBox="1"/>
          <p:nvPr/>
        </p:nvSpPr>
        <p:spPr>
          <a:xfrm>
            <a:off x="5679618" y="6326187"/>
            <a:ext cx="3194965" cy="19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spAutoFit/>
          </a:bodyPr>
          <a:lstStyle>
            <a:lvl1pPr>
              <a:defRPr sz="800"/>
            </a:lvl1pPr>
          </a:lstStyle>
          <a:p>
            <a:r>
              <a:rPr dirty="0"/>
              <a:t>Source: The Agile Sketchpad Dawn Griffiths David Griffiths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cope Creep:…"/>
          <p:cNvSpPr txBox="1">
            <a:spLocks noGrp="1"/>
          </p:cNvSpPr>
          <p:nvPr>
            <p:ph type="body" idx="4294967295"/>
          </p:nvPr>
        </p:nvSpPr>
        <p:spPr>
          <a:xfrm>
            <a:off x="304800" y="1493837"/>
            <a:ext cx="8229600" cy="4906963"/>
          </a:xfrm>
          <a:prstGeom prst="rect">
            <a:avLst/>
          </a:prstGeom>
        </p:spPr>
        <p:txBody>
          <a:bodyPr lIns="40817" tIns="40817" rIns="40817" bIns="40817"/>
          <a:lstStyle/>
          <a:p>
            <a:pPr marL="0" indent="0" defTabSz="815975">
              <a:spcBef>
                <a:spcPts val="500"/>
              </a:spcBef>
              <a:buSzTx/>
              <a:buNone/>
              <a:defRPr sz="2100"/>
            </a:pPr>
            <a:r>
              <a:t>Scope Creep:</a:t>
            </a:r>
          </a:p>
          <a:p>
            <a:pPr marL="0" indent="0" defTabSz="815975">
              <a:spcBef>
                <a:spcPts val="400"/>
              </a:spcBef>
              <a:buClr>
                <a:srgbClr val="101141"/>
              </a:buClr>
              <a:buChar char="•"/>
              <a:defRPr sz="1800"/>
            </a:pPr>
            <a:r>
              <a:t>One common reason why scope creep occurs is lack of documentation with clearly defined requirements. </a:t>
            </a:r>
          </a:p>
          <a:p>
            <a:pPr marL="0" indent="0" defTabSz="815975">
              <a:spcBef>
                <a:spcPts val="400"/>
              </a:spcBef>
              <a:buClr>
                <a:srgbClr val="101141"/>
              </a:buClr>
              <a:buChar char="•"/>
              <a:defRPr sz="1800"/>
            </a:pPr>
            <a:r>
              <a:t>This problem can be mitigated through test driven development. </a:t>
            </a:r>
          </a:p>
          <a:p>
            <a:pPr marL="0" indent="0" defTabSz="815975">
              <a:spcBef>
                <a:spcPts val="400"/>
              </a:spcBef>
              <a:buClr>
                <a:srgbClr val="101141"/>
              </a:buClr>
              <a:buChar char="•"/>
              <a:defRPr sz="1800"/>
            </a:pPr>
            <a:r>
              <a:t>In a TDD environment, developers write unit tests to test particular segments ‒ units ‒ of code. Unit tests serve as specifications that describe the precise features that should be implemented. </a:t>
            </a:r>
          </a:p>
          <a:p>
            <a:pPr marL="0" indent="0" defTabSz="815975">
              <a:spcBef>
                <a:spcPts val="400"/>
              </a:spcBef>
              <a:buClr>
                <a:srgbClr val="101141"/>
              </a:buClr>
              <a:buChar char="•"/>
              <a:defRPr sz="1800"/>
            </a:pPr>
            <a:r>
              <a:t>Therefore, well-specified tests prevent developers from writing superfluous code. </a:t>
            </a:r>
          </a:p>
          <a:p>
            <a:pPr marL="0" indent="0" defTabSz="815975">
              <a:spcBef>
                <a:spcPts val="400"/>
              </a:spcBef>
              <a:buClr>
                <a:srgbClr val="101141"/>
              </a:buClr>
              <a:buChar char="•"/>
              <a:defRPr sz="1800"/>
            </a:pPr>
            <a:r>
              <a:t>TDD helps developers focus on what’s necessary and prevents gold plating ‒ adding unnecessary or unwanted features that weren’t specified in the project requirements.</a:t>
            </a:r>
          </a:p>
        </p:txBody>
      </p:sp>
      <p:sp>
        <p:nvSpPr>
          <p:cNvPr id="802" name="TDD Helps You Avoid Scope Creep"/>
          <p:cNvSpPr txBox="1"/>
          <p:nvPr/>
        </p:nvSpPr>
        <p:spPr>
          <a:xfrm>
            <a:off x="3456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TDD Helps You Avoid Scope Creep</a:t>
            </a:r>
          </a:p>
        </p:txBody>
      </p:sp>
      <p:sp>
        <p:nvSpPr>
          <p:cNvPr id="803"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04"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05"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62</a:t>
            </a:fld>
            <a:endParaRPr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Code comments can get out of date , but the automated tests should be up-to-date, otherwise the tests will break the code. By looking at the test we can infer what the code supposed to do…"/>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a:pPr>
            <a:r>
              <a:t>Code comments can get out of date , but the automated tests should be up-to-date, otherwise the tests will break the code. By looking at the test we can infer what the code supposed to do</a:t>
            </a:r>
          </a:p>
          <a:p>
            <a:pPr marL="304800" indent="-304800" defTabSz="815975">
              <a:spcBef>
                <a:spcPts val="500"/>
              </a:spcBef>
              <a:buClr>
                <a:srgbClr val="101141"/>
              </a:buClr>
              <a:buChar char="•"/>
              <a:defRPr sz="2100"/>
            </a:pPr>
            <a:r>
              <a:t>Tests can serve as documentation to a developer. If you're unsure of how a class or library works, go and have a read through the tests. </a:t>
            </a:r>
          </a:p>
        </p:txBody>
      </p:sp>
      <p:sp>
        <p:nvSpPr>
          <p:cNvPr id="808" name="TDD can serve as living documentation"/>
          <p:cNvSpPr txBox="1"/>
          <p:nvPr/>
        </p:nvSpPr>
        <p:spPr>
          <a:xfrm>
            <a:off x="3456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TDD can serve as living documentation</a:t>
            </a:r>
          </a:p>
        </p:txBody>
      </p:sp>
      <p:sp>
        <p:nvSpPr>
          <p:cNvPr id="809"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10"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11"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63</a:t>
            </a:fld>
            <a:endParaRPr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 good test suite allows you to refactor, which allows you to improve your design over time.…"/>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400"/>
              </a:spcBef>
              <a:buClr>
                <a:srgbClr val="101141"/>
              </a:buClr>
              <a:buChar char="•"/>
              <a:defRPr sz="1800"/>
            </a:pPr>
            <a:r>
              <a:t>A good test suite allows you to refactor, which allows you to improve your design over time.</a:t>
            </a:r>
          </a:p>
          <a:p>
            <a:pPr marL="304800" indent="-304800" defTabSz="815975">
              <a:spcBef>
                <a:spcPts val="400"/>
              </a:spcBef>
              <a:buClr>
                <a:srgbClr val="101141"/>
              </a:buClr>
              <a:buChar char="•"/>
              <a:defRPr sz="1800"/>
            </a:pPr>
            <a:r>
              <a:t>The TDD cycle is very detail-oriented and requires you to make some design decisions when writing tests, rather than when writing production code. I find this helps to think about design issues more deeply.</a:t>
            </a:r>
          </a:p>
          <a:p>
            <a:pPr marL="304800" indent="-304800" defTabSz="815975">
              <a:spcBef>
                <a:spcPts val="400"/>
              </a:spcBef>
              <a:buClr>
                <a:srgbClr val="101141"/>
              </a:buClr>
              <a:buChar char="•"/>
              <a:defRPr sz="1800"/>
            </a:pPr>
            <a:r>
              <a:t>TDD makes some design problems more obvious.</a:t>
            </a:r>
          </a:p>
          <a:p>
            <a:pPr marL="304800" indent="-304800" defTabSz="815975">
              <a:spcBef>
                <a:spcPts val="400"/>
              </a:spcBef>
              <a:buClr>
                <a:srgbClr val="101141"/>
              </a:buClr>
              <a:buChar char="•"/>
              <a:defRPr sz="1800"/>
            </a:pPr>
            <a:r>
              <a:t>Using automated tests, code needs to work with the</a:t>
            </a:r>
            <a:r>
              <a:rPr u="sng"/>
              <a:t> </a:t>
            </a:r>
            <a:r>
              <a:t>rest of the application and also with unit tests. The chances are the code can be reused elsewhere in your system. </a:t>
            </a:r>
          </a:p>
          <a:p>
            <a:pPr marL="304800" indent="-304800" defTabSz="815975">
              <a:spcBef>
                <a:spcPts val="400"/>
              </a:spcBef>
              <a:buClr>
                <a:srgbClr val="101141"/>
              </a:buClr>
              <a:buChar char="•"/>
              <a:defRPr sz="1800"/>
            </a:pPr>
            <a:r>
              <a:t>If you have difficulty in writing tests for the code, the changes are the code need to redesign.</a:t>
            </a:r>
          </a:p>
        </p:txBody>
      </p:sp>
      <p:sp>
        <p:nvSpPr>
          <p:cNvPr id="814" name="TDD Can Lead to Better Design"/>
          <p:cNvSpPr txBox="1"/>
          <p:nvPr/>
        </p:nvSpPr>
        <p:spPr>
          <a:xfrm>
            <a:off x="3456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TDD Can Lead to Better Design</a:t>
            </a:r>
          </a:p>
        </p:txBody>
      </p:sp>
      <p:sp>
        <p:nvSpPr>
          <p:cNvPr id="815"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16"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17"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64</a:t>
            </a:fld>
            <a:endParaRPr dirty="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Unit tests are written by programers to ensure that the code does what they intend it to do.…"/>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b="1"/>
            </a:pPr>
            <a:r>
              <a:t>Unit tests</a:t>
            </a:r>
            <a:r>
              <a:rPr b="0"/>
              <a:t> are written by programmers to ensure that the code does what they intend it to do. </a:t>
            </a:r>
          </a:p>
          <a:p>
            <a:pPr marL="304800" indent="-304800" defTabSz="815975">
              <a:spcBef>
                <a:spcPts val="500"/>
              </a:spcBef>
              <a:buClr>
                <a:srgbClr val="101141"/>
              </a:buClr>
              <a:buChar char="•"/>
              <a:defRPr sz="2100" b="1"/>
            </a:pPr>
            <a:r>
              <a:t>Acceptance tests</a:t>
            </a:r>
            <a:r>
              <a:rPr b="0"/>
              <a:t> are written by business people (and QA) to make sure the code does what they intend it to do</a:t>
            </a:r>
          </a:p>
        </p:txBody>
      </p:sp>
      <p:sp>
        <p:nvSpPr>
          <p:cNvPr id="826" name="Unit and Acceptance Tests"/>
          <p:cNvSpPr txBox="1"/>
          <p:nvPr/>
        </p:nvSpPr>
        <p:spPr>
          <a:xfrm>
            <a:off x="3456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Unit and Acceptance Tests</a:t>
            </a:r>
          </a:p>
        </p:txBody>
      </p:sp>
      <p:sp>
        <p:nvSpPr>
          <p:cNvPr id="827"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28"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29"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65</a:t>
            </a:fld>
            <a:endParaRPr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One of the fundamental ideas behind the concept of test-first development is to let the tests show you what to implement in order to make progress on developing the software.…"/>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a:pPr>
            <a:r>
              <a:t>One of the fundamental ideas behind the concept of test-first development is to let the tests show you what to implement in order to make progress on developing the software. </a:t>
            </a:r>
          </a:p>
          <a:p>
            <a:pPr marL="304800" indent="-304800" defTabSz="815975">
              <a:spcBef>
                <a:spcPts val="500"/>
              </a:spcBef>
              <a:buClr>
                <a:srgbClr val="101141"/>
              </a:buClr>
              <a:buChar char="•"/>
              <a:defRPr sz="2100"/>
            </a:pPr>
            <a:r>
              <a:t>You’re not just coding away, oblivious to the requirements of the piece of code you’re writing. You’re satisfying an explicit, unambiguous requirement expressed by a test. You’re making progress, and you’ve got a passing test to show for it.</a:t>
            </a:r>
          </a:p>
          <a:p>
            <a:pPr marL="304800" indent="-304800" defTabSz="815975">
              <a:spcBef>
                <a:spcPts val="500"/>
              </a:spcBef>
              <a:buClr>
                <a:srgbClr val="101141"/>
              </a:buClr>
              <a:buChar char="•"/>
              <a:defRPr sz="2100"/>
            </a:pPr>
            <a:r>
              <a:t>Forced to make the code to perform something useful because the tests are passed.</a:t>
            </a:r>
          </a:p>
        </p:txBody>
      </p:sp>
      <p:sp>
        <p:nvSpPr>
          <p:cNvPr id="820" name="TDD helps in Drive Progress"/>
          <p:cNvSpPr txBox="1"/>
          <p:nvPr/>
        </p:nvSpPr>
        <p:spPr>
          <a:xfrm>
            <a:off x="3456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TDD helps in Drive Progress</a:t>
            </a:r>
          </a:p>
        </p:txBody>
      </p:sp>
      <p:sp>
        <p:nvSpPr>
          <p:cNvPr id="821"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22"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23"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66</a:t>
            </a:fld>
            <a:endParaRPr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One of the practices recommended by Extreme Programming (XP) is to keep a ten-minute build.  Kent Beck and Cynthia Andres write in Extreme Programming Explained (Second Edition):…"/>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a:pPr>
            <a:r>
              <a:t>One of the practices recommended by Extreme Programming (XP) is to keep a ten-minute build.  Kent Beck and Cynthia Andres write in Extreme Programming Explained (Second Edition): </a:t>
            </a:r>
          </a:p>
          <a:p>
            <a:pPr marL="304800" indent="-304800" defTabSz="815975">
              <a:spcBef>
                <a:spcPts val="500"/>
              </a:spcBef>
              <a:buClr>
                <a:srgbClr val="101141"/>
              </a:buClr>
              <a:buChar char="•"/>
              <a:defRPr sz="2100"/>
            </a:pPr>
            <a:r>
              <a:t>"Automatically build the whole system, Deploy and run all of the tests in ten minutes.  A build that takes longer than ten minutes will be used much less often, missing the opportunity for feedback."</a:t>
            </a:r>
            <a:br>
              <a:rPr/>
            </a:br>
            <a:endParaRPr/>
          </a:p>
        </p:txBody>
      </p:sp>
      <p:sp>
        <p:nvSpPr>
          <p:cNvPr id="832" name="10-Minute Build"/>
          <p:cNvSpPr txBox="1"/>
          <p:nvPr/>
        </p:nvSpPr>
        <p:spPr>
          <a:xfrm>
            <a:off x="2694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10-Minute Build</a:t>
            </a:r>
          </a:p>
        </p:txBody>
      </p:sp>
      <p:sp>
        <p:nvSpPr>
          <p:cNvPr id="833"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34"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35"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67</a:t>
            </a:fld>
            <a:endParaRPr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Continuous Integration (CI) is a development practice that requires developers to integrate code into a shared repository several times a day. Each check-in is then verified by an automated build, allowing teams to detect problems early.…"/>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400"/>
              </a:spcBef>
              <a:buClr>
                <a:srgbClr val="101141"/>
              </a:buClr>
              <a:buChar char="•"/>
              <a:defRPr sz="1800"/>
            </a:pPr>
            <a:r>
              <a:t>Continuous Integration (CI) is a development practice that requires developers to integrate code into a shared repository several times a day. Each check-in is then verified by an automated build, allowing teams to detect problems early.</a:t>
            </a:r>
          </a:p>
          <a:p>
            <a:pPr marL="304800" indent="-304800" defTabSz="815975">
              <a:spcBef>
                <a:spcPts val="400"/>
              </a:spcBef>
              <a:buClr>
                <a:srgbClr val="101141"/>
              </a:buClr>
              <a:buChar char="•"/>
              <a:defRPr sz="1800"/>
            </a:pPr>
            <a:r>
              <a:t>By integrating regularly, you can detect errors quickly, and locate them more easily</a:t>
            </a:r>
          </a:p>
        </p:txBody>
      </p:sp>
      <p:sp>
        <p:nvSpPr>
          <p:cNvPr id="838" name="Continuous Integration"/>
          <p:cNvSpPr txBox="1"/>
          <p:nvPr/>
        </p:nvSpPr>
        <p:spPr>
          <a:xfrm>
            <a:off x="345618" y="152399"/>
            <a:ext cx="6242964" cy="1143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normAutofit/>
          </a:bodyPr>
          <a:lstStyle>
            <a:lvl1pPr marL="304800" indent="-609600">
              <a:lnSpc>
                <a:spcPts val="3200"/>
              </a:lnSpc>
              <a:defRPr sz="3200" b="1"/>
            </a:lvl1pPr>
          </a:lstStyle>
          <a:p>
            <a:r>
              <a:rPr dirty="0"/>
              <a:t>Continuous Integration</a:t>
            </a:r>
          </a:p>
        </p:txBody>
      </p:sp>
      <p:sp>
        <p:nvSpPr>
          <p:cNvPr id="839"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40"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41"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68</a:t>
            </a:fld>
            <a:endParaRPr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Thank you"/>
          <p:cNvSpPr txBox="1">
            <a:spLocks noGrp="1"/>
          </p:cNvSpPr>
          <p:nvPr>
            <p:ph type="body" sz="half" idx="4294967295"/>
          </p:nvPr>
        </p:nvSpPr>
        <p:spPr>
          <a:xfrm>
            <a:off x="304800" y="4648200"/>
            <a:ext cx="8458200" cy="1600200"/>
          </a:xfrm>
          <a:prstGeom prst="rect">
            <a:avLst/>
          </a:prstGeom>
        </p:spPr>
        <p:txBody>
          <a:bodyPr lIns="40817" tIns="40817" rIns="40817" bIns="40817"/>
          <a:lstStyle>
            <a:lvl1pPr marL="0" indent="0">
              <a:lnSpc>
                <a:spcPts val="3700"/>
              </a:lnSpc>
              <a:spcBef>
                <a:spcPts val="0"/>
              </a:spcBef>
              <a:buSzTx/>
              <a:buNone/>
              <a:defRPr sz="3600" b="1"/>
            </a:lvl1pPr>
          </a:lstStyle>
          <a:p>
            <a:r>
              <a:t>Thank you</a:t>
            </a:r>
          </a:p>
        </p:txBody>
      </p:sp>
      <p:sp>
        <p:nvSpPr>
          <p:cNvPr id="844" name="6-Feb-22"/>
          <p:cNvSpPr txBox="1"/>
          <p:nvPr/>
        </p:nvSpPr>
        <p:spPr>
          <a:xfrm>
            <a:off x="498018" y="6413853"/>
            <a:ext cx="2051965"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12/08/23</a:t>
            </a:r>
            <a:endParaRPr dirty="0"/>
          </a:p>
        </p:txBody>
      </p:sp>
      <p:sp>
        <p:nvSpPr>
          <p:cNvPr id="845"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S1-23-23</a:t>
            </a:r>
            <a:r>
              <a:rPr dirty="0"/>
              <a:t> SE ZG544 Agile Software Process</a:t>
            </a:r>
          </a:p>
        </p:txBody>
      </p:sp>
      <p:sp>
        <p:nvSpPr>
          <p:cNvPr id="846"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69</a:t>
            </a:fld>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eXtreme Programming…"/>
          <p:cNvSpPr txBox="1">
            <a:spLocks noGrp="1"/>
          </p:cNvSpPr>
          <p:nvPr>
            <p:ph type="body" sz="quarter" idx="4294967295"/>
          </p:nvPr>
        </p:nvSpPr>
        <p:spPr>
          <a:xfrm>
            <a:off x="304800" y="152399"/>
            <a:ext cx="6324600" cy="1143002"/>
          </a:xfrm>
          <a:prstGeom prst="rect">
            <a:avLst/>
          </a:prstGeom>
        </p:spPr>
        <p:txBody>
          <a:bodyPr anchor="ctr"/>
          <a:lstStyle/>
          <a:p>
            <a:pPr marL="267461" indent="-534923" defTabSz="713231">
              <a:lnSpc>
                <a:spcPts val="2800"/>
              </a:lnSpc>
              <a:spcBef>
                <a:spcPts val="0"/>
              </a:spcBef>
              <a:buSzTx/>
              <a:buNone/>
              <a:defRPr sz="2807" b="1"/>
            </a:pPr>
            <a:r>
              <a:t>e</a:t>
            </a:r>
            <a:r>
              <a:rPr u="sng"/>
              <a:t>X</a:t>
            </a:r>
            <a:r>
              <a:t>treme </a:t>
            </a:r>
            <a:r>
              <a:rPr u="sng"/>
              <a:t>P</a:t>
            </a:r>
            <a:r>
              <a:t>rogramming</a:t>
            </a:r>
          </a:p>
          <a:p>
            <a:pPr marL="267461" indent="-534923" defTabSz="713231">
              <a:lnSpc>
                <a:spcPts val="2800"/>
              </a:lnSpc>
              <a:spcBef>
                <a:spcPts val="0"/>
              </a:spcBef>
              <a:buSzTx/>
              <a:buNone/>
              <a:defRPr sz="2807" b="1"/>
            </a:pPr>
            <a:r>
              <a:t>(XP)</a:t>
            </a:r>
          </a:p>
          <a:p>
            <a:pPr marL="267461" indent="-267461" defTabSz="713231">
              <a:lnSpc>
                <a:spcPts val="2800"/>
              </a:lnSpc>
              <a:spcBef>
                <a:spcPts val="0"/>
              </a:spcBef>
              <a:buSzTx/>
              <a:buFontTx/>
              <a:buNone/>
              <a:defRPr sz="1871" b="1"/>
            </a:pPr>
            <a:r>
              <a:t>( Similar to Scrum Model with some differences)</a:t>
            </a:r>
          </a:p>
        </p:txBody>
      </p:sp>
      <p:sp>
        <p:nvSpPr>
          <p:cNvPr id="380"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38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
        <p:nvSpPr>
          <p:cNvPr id="38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dirty="0"/>
          </a:p>
        </p:txBody>
      </p:sp>
      <p:pic>
        <p:nvPicPr>
          <p:cNvPr id="383" name="image.jpeg" descr="image.jpeg"/>
          <p:cNvPicPr>
            <a:picLocks noChangeAspect="1"/>
          </p:cNvPicPr>
          <p:nvPr/>
        </p:nvPicPr>
        <p:blipFill>
          <a:blip r:embed="rId2"/>
          <a:stretch>
            <a:fillRect/>
          </a:stretch>
        </p:blipFill>
        <p:spPr>
          <a:xfrm>
            <a:off x="513916" y="1570037"/>
            <a:ext cx="7631883" cy="4283403"/>
          </a:xfrm>
          <a:prstGeom prst="rect">
            <a:avLst/>
          </a:prstGeom>
          <a:ln w="12700">
            <a:miter lim="400000"/>
          </a:ln>
        </p:spPr>
      </p:pic>
      <p:sp>
        <p:nvSpPr>
          <p:cNvPr id="384" name="Ref :Agile Sketchpad By Dawn Griffiths and David Griffiths"/>
          <p:cNvSpPr txBox="1"/>
          <p:nvPr/>
        </p:nvSpPr>
        <p:spPr>
          <a:xfrm>
            <a:off x="4551818" y="6032891"/>
            <a:ext cx="2810511" cy="202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lvl1pPr>
          </a:lstStyle>
          <a:p>
            <a:r>
              <a:rPr dirty="0"/>
              <a:t>Ref :Agile Sketchpad By Dawn Griffiths and David Griffiths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dirty="0"/>
          </a:p>
        </p:txBody>
      </p:sp>
      <p:sp>
        <p:nvSpPr>
          <p:cNvPr id="387" name="XP Practices"/>
          <p:cNvSpPr txBox="1">
            <a:spLocks noGrp="1"/>
          </p:cNvSpPr>
          <p:nvPr>
            <p:ph type="title" idx="4294967295"/>
          </p:nvPr>
        </p:nvSpPr>
        <p:spPr>
          <a:xfrm>
            <a:off x="457200" y="92074"/>
            <a:ext cx="8229600" cy="1116308"/>
          </a:xfrm>
          <a:prstGeom prst="rect">
            <a:avLst/>
          </a:prstGeom>
        </p:spPr>
        <p:txBody>
          <a:bodyPr>
            <a:noAutofit/>
          </a:bodyPr>
          <a:lstStyle/>
          <a:p>
            <a:r>
              <a:t>XP Practices</a:t>
            </a:r>
          </a:p>
        </p:txBody>
      </p:sp>
      <p:sp>
        <p:nvSpPr>
          <p:cNvPr id="388" name="Test-Driven Development…"/>
          <p:cNvSpPr txBox="1">
            <a:spLocks noGrp="1"/>
          </p:cNvSpPr>
          <p:nvPr>
            <p:ph type="body" idx="4294967295"/>
          </p:nvPr>
        </p:nvSpPr>
        <p:spPr>
          <a:xfrm>
            <a:off x="457200" y="1600200"/>
            <a:ext cx="8229600" cy="5257800"/>
          </a:xfrm>
          <a:prstGeom prst="rect">
            <a:avLst/>
          </a:prstGeom>
        </p:spPr>
        <p:txBody>
          <a:bodyPr>
            <a:noAutofit/>
          </a:bodyPr>
          <a:lstStyle/>
          <a:p>
            <a:pPr>
              <a:buChar char="•"/>
            </a:pPr>
            <a:r>
              <a:t>Test-Driven Development</a:t>
            </a:r>
          </a:p>
          <a:p>
            <a:pPr>
              <a:buChar char="•"/>
            </a:pPr>
            <a:r>
              <a:t>Refactoring</a:t>
            </a:r>
          </a:p>
          <a:p>
            <a:pPr>
              <a:buChar char="•"/>
            </a:pPr>
            <a:r>
              <a:t>Pair Programming</a:t>
            </a:r>
          </a:p>
          <a:p>
            <a:pPr>
              <a:buChar char="•"/>
            </a:pPr>
            <a:r>
              <a:t>10-Minutes Build</a:t>
            </a:r>
          </a:p>
          <a:p>
            <a:pPr>
              <a:buChar char="•"/>
            </a:pPr>
            <a:r>
              <a:t>Continuous Integration</a:t>
            </a:r>
          </a:p>
        </p:txBody>
      </p:sp>
      <p:sp>
        <p:nvSpPr>
          <p:cNvPr id="389" name="6-Feb-22"/>
          <p:cNvSpPr txBox="1"/>
          <p:nvPr/>
        </p:nvSpPr>
        <p:spPr>
          <a:xfrm>
            <a:off x="502919" y="6400413"/>
            <a:ext cx="204216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12/08/23</a:t>
            </a:r>
            <a:endParaRPr dirty="0"/>
          </a:p>
        </p:txBody>
      </p:sp>
      <p:sp>
        <p:nvSpPr>
          <p:cNvPr id="390"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S1-23-23</a:t>
            </a:r>
            <a:r>
              <a:rPr dirty="0"/>
              <a:t> SE ZG544 Agile Software Process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dirty="0"/>
          </a:p>
        </p:txBody>
      </p:sp>
      <p:sp>
        <p:nvSpPr>
          <p:cNvPr id="393" name="Q&amp;A"/>
          <p:cNvSpPr txBox="1">
            <a:spLocks noGrp="1"/>
          </p:cNvSpPr>
          <p:nvPr>
            <p:ph type="title" idx="4294967295"/>
          </p:nvPr>
        </p:nvSpPr>
        <p:spPr>
          <a:xfrm>
            <a:off x="457200" y="92074"/>
            <a:ext cx="8229600" cy="1508126"/>
          </a:xfrm>
          <a:prstGeom prst="rect">
            <a:avLst/>
          </a:prstGeom>
        </p:spPr>
        <p:txBody>
          <a:bodyPr>
            <a:noAutofit/>
          </a:bodyPr>
          <a:lstStyle/>
          <a:p>
            <a:r>
              <a:t>Q&amp;A</a:t>
            </a:r>
          </a:p>
        </p:txBody>
      </p:sp>
      <p:sp>
        <p:nvSpPr>
          <p:cNvPr id="394" name="Q3 https://forms.gle/ATAexHWAH1QuFWkL6…"/>
          <p:cNvSpPr txBox="1">
            <a:spLocks noGrp="1"/>
          </p:cNvSpPr>
          <p:nvPr>
            <p:ph type="body" idx="4294967295"/>
          </p:nvPr>
        </p:nvSpPr>
        <p:spPr>
          <a:xfrm>
            <a:off x="457200" y="1600200"/>
            <a:ext cx="8229600" cy="5257800"/>
          </a:xfrm>
          <a:prstGeom prst="rect">
            <a:avLst/>
          </a:prstGeom>
        </p:spPr>
        <p:txBody>
          <a:bodyPr>
            <a:noAutofit/>
          </a:bodyPr>
          <a:lstStyle/>
          <a:p>
            <a:pPr marL="342899" indent="-342899">
              <a:defRPr sz="2400"/>
            </a:pPr>
            <a:endParaRPr u="sng">
              <a:solidFill>
                <a:srgbClr val="0000FF"/>
              </a:solidFill>
              <a:uFill>
                <a:solidFill>
                  <a:srgbClr val="0000FF"/>
                </a:solidFill>
              </a:uFill>
              <a:hlinkClick r:id="rId2"/>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e7dd13ce45f543b4084f8aa73fa34f2">
  <xsd:schema xmlns:xsd="http://www.w3.org/2001/XMLSchema" xmlns:xs="http://www.w3.org/2001/XMLSchema" xmlns:p="http://schemas.microsoft.com/office/2006/metadata/properties" xmlns:ns2="8a1544a5-6ec8-4bbc-8101-c341ae766efb" targetNamespace="http://schemas.microsoft.com/office/2006/metadata/properties" ma:root="true" ma:fieldsID="e531934f27553bc1d6927f9a5c877514"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3EA178-3FD9-4970-BE1F-786DC018EA8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8648060-CC86-4DE6-AC86-3C2707268095}">
  <ds:schemaRefs>
    <ds:schemaRef ds:uri="http://schemas.microsoft.com/sharepoint/v3/contenttype/forms"/>
  </ds:schemaRefs>
</ds:datastoreItem>
</file>

<file path=customXml/itemProps3.xml><?xml version="1.0" encoding="utf-8"?>
<ds:datastoreItem xmlns:ds="http://schemas.openxmlformats.org/officeDocument/2006/customXml" ds:itemID="{693C0271-AFAC-4B3F-A09C-B98D4EBABD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1544a5-6ec8-4bbc-8101-c341ae766e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69</Slides>
  <Notes>0</Notes>
  <HiddenSlides>0</HiddenSlide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BITS Pilani presentation</vt:lpstr>
      <vt:lpstr>PowerPoint Presentation</vt:lpstr>
      <vt:lpstr>Agenda</vt:lpstr>
      <vt:lpstr>PowerPoint Presentation</vt:lpstr>
      <vt:lpstr>Scrum Model: Flow, Artifacts, Roles and Responsibilities</vt:lpstr>
      <vt:lpstr>Q&amp;A</vt:lpstr>
      <vt:lpstr>PowerPoint Presentation</vt:lpstr>
      <vt:lpstr>XP Practices</vt:lpstr>
      <vt:lpstr>Q&amp;A</vt:lpstr>
      <vt:lpstr>PowerPoint Presentation</vt:lpstr>
      <vt:lpstr>PowerPoint Presentation</vt:lpstr>
      <vt:lpstr>PowerPoint Presentation</vt:lpstr>
      <vt:lpstr>PowerPoint Presentation</vt:lpstr>
      <vt:lpstr>PowerPoint Presentation</vt:lpstr>
      <vt:lpstr>Q&amp;A</vt:lpstr>
      <vt:lpstr>Common challenges faced in Scrum, XP, Lean, and Kanban methodologies (This is not an exhaustive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Pilani presentation</dc:title>
  <dc:creator>Krishnamurthy Anantharaman</dc:creator>
  <cp:revision>10</cp:revision>
  <dcterms:modified xsi:type="dcterms:W3CDTF">2023-11-19T19:11:54Z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